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3"/>
  </p:notesMasterIdLst>
  <p:handoutMasterIdLst>
    <p:handoutMasterId r:id="rId14"/>
  </p:handoutMasterIdLst>
  <p:sldIdLst>
    <p:sldId id="1032" r:id="rId3"/>
    <p:sldId id="349" r:id="rId4"/>
    <p:sldId id="340" r:id="rId5"/>
    <p:sldId id="590" r:id="rId6"/>
    <p:sldId id="341" r:id="rId7"/>
    <p:sldId id="342" r:id="rId8"/>
    <p:sldId id="378" r:id="rId9"/>
    <p:sldId id="613" r:id="rId10"/>
    <p:sldId id="614" r:id="rId11"/>
    <p:sldId id="103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D1319"/>
    <a:srgbClr val="68FEFF"/>
    <a:srgbClr val="99FB99"/>
    <a:srgbClr val="8D575B"/>
    <a:srgbClr val="ABABAB"/>
    <a:srgbClr val="ECE8D9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9" autoAdjust="0"/>
    <p:restoredTop sz="96291" autoAdjust="0"/>
  </p:normalViewPr>
  <p:slideViewPr>
    <p:cSldViewPr>
      <p:cViewPr varScale="1">
        <p:scale>
          <a:sx n="118" d="100"/>
          <a:sy n="118" d="100"/>
        </p:scale>
        <p:origin x="1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>
      <p:cViewPr varScale="1">
        <p:scale>
          <a:sx n="183" d="100"/>
          <a:sy n="183" d="100"/>
        </p:scale>
        <p:origin x="36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7AA65-3F57-F942-898F-E41E377B4865}" type="datetimeFigureOut">
              <a:rPr lang="en-US" smtClean="0"/>
              <a:t>10/9/22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9F251-F0D5-4D4D-96E1-737BB356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1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BC5C03-3DE3-43BB-90D1-40286A28B369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73693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5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3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58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4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86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1F300-9633-8144-9510-C9CD1CC6A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86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5C03-3DE3-43BB-90D1-40286A28B369}" type="slidenum">
              <a:rPr lang="en-US" altLang="de-DE" smtClean="0"/>
              <a:pPr/>
              <a:t>10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73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436096" y="6513661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EBDA1D-47A7-4736-860C-2828E72EC44B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6475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868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436096" y="6513661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EBDA1D-47A7-4736-860C-2828E72EC44B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751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0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79450"/>
            <a:ext cx="9144000" cy="198438"/>
          </a:xfrm>
          <a:prstGeom prst="rect">
            <a:avLst/>
          </a:prstGeom>
          <a:solidFill>
            <a:srgbClr val="8D13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874713"/>
            <a:ext cx="9144000" cy="39687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367463"/>
            <a:ext cx="9144000" cy="46037"/>
          </a:xfrm>
          <a:prstGeom prst="rect">
            <a:avLst/>
          </a:prstGeom>
          <a:solidFill>
            <a:srgbClr val="8D13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56964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Titelmasterformat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F76-4AC6-874E-82F2-6EB9261E50CC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2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8720"/>
            <a:ext cx="9144000" cy="54726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413" y="42863"/>
            <a:ext cx="5937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8" descr="Logo HD_3_2010_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9867"/>
            <a:ext cx="15859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00" y="6413500"/>
            <a:ext cx="971600" cy="47118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940152" y="6544828"/>
            <a:ext cx="2783285" cy="288032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cap="small" baseline="0">
                <a:latin typeface="Times New Roman" charset="0"/>
                <a:ea typeface="Times New Roman" charset="0"/>
                <a:cs typeface="Times New Roman" charset="0"/>
              </a:rPr>
              <a:t>Theoretical </a:t>
            </a:r>
            <a:r>
              <a:rPr lang="en-US" cap="small" baseline="0" dirty="0">
                <a:latin typeface="Times New Roman" charset="0"/>
                <a:ea typeface="Times New Roman" charset="0"/>
                <a:cs typeface="Times New Roman" charset="0"/>
              </a:rPr>
              <a:t>Physics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5940152" y="6341790"/>
            <a:ext cx="2783285" cy="36004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cap="small" baseline="0" dirty="0">
                <a:latin typeface="Times New Roman" charset="0"/>
                <a:ea typeface="Times New Roman" charset="0"/>
                <a:cs typeface="Times New Roman" charset="0"/>
              </a:rPr>
              <a:t>Institute for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29725"/>
            <a:ext cx="8921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8D1319"/>
                </a:solidFill>
                <a:effectLst>
                  <a:outerShdw blurRad="50800" dist="50800" dir="3600000" algn="ctr" rotWithShape="0">
                    <a:schemeClr val="bg1"/>
                  </a:outerShdw>
                </a:effectLst>
              </a:rPr>
              <a:t>Why Spectroscopy on Quantum</a:t>
            </a:r>
          </a:p>
          <a:p>
            <a:r>
              <a:rPr lang="en-US" sz="4400" i="1" dirty="0">
                <a:solidFill>
                  <a:srgbClr val="8D1319"/>
                </a:solidFill>
                <a:effectLst>
                  <a:outerShdw blurRad="50800" dist="50800" dir="3600000" algn="ctr" rotWithShape="0">
                    <a:schemeClr val="bg1"/>
                  </a:outerShdw>
                </a:effectLst>
              </a:rPr>
              <a:t>materials and the philosophy of </a:t>
            </a:r>
            <a:r>
              <a:rPr lang="en-US" sz="4400" b="1" i="1" dirty="0" err="1">
                <a:solidFill>
                  <a:srgbClr val="8D1319"/>
                </a:solidFill>
                <a:effectLst>
                  <a:outerShdw blurRad="50800" dist="50800" dir="3600000" algn="ctr" rotWithShape="0">
                    <a:schemeClr val="bg1"/>
                  </a:outerShdw>
                </a:effectLst>
              </a:rPr>
              <a:t>Quanty</a:t>
            </a:r>
            <a:endParaRPr lang="en-US" sz="4400" b="1" dirty="0">
              <a:solidFill>
                <a:srgbClr val="8D1319"/>
              </a:solidFill>
              <a:effectLst>
                <a:outerShdw blurRad="50800" dist="50800" dir="36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1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CE75D0E-04BC-6592-9E38-CF2018323FEC}"/>
              </a:ext>
            </a:extLst>
          </p:cNvPr>
          <p:cNvGrpSpPr/>
          <p:nvPr/>
        </p:nvGrpSpPr>
        <p:grpSpPr>
          <a:xfrm>
            <a:off x="250824" y="3511728"/>
            <a:ext cx="6625431" cy="3013615"/>
            <a:chOff x="250824" y="3511728"/>
            <a:chExt cx="6625431" cy="30136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A07D7A-AC6C-66E9-FB8B-ECB2A47AE406}"/>
                </a:ext>
              </a:extLst>
            </p:cNvPr>
            <p:cNvSpPr/>
            <p:nvPr/>
          </p:nvSpPr>
          <p:spPr>
            <a:xfrm>
              <a:off x="250824" y="3511728"/>
              <a:ext cx="6625431" cy="3013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C2EF6E-5A36-CEE2-DE0C-2585F1ED6F04}"/>
                </a:ext>
              </a:extLst>
            </p:cNvPr>
            <p:cNvSpPr txBox="1"/>
            <p:nvPr/>
          </p:nvSpPr>
          <p:spPr>
            <a:xfrm>
              <a:off x="1115616" y="4424085"/>
              <a:ext cx="49083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Merged in a script language</a:t>
              </a:r>
            </a:p>
            <a:p>
              <a:r>
                <a:rPr lang="en-CA" dirty="0"/>
                <a:t>Not structure in result out.</a:t>
              </a:r>
            </a:p>
            <a:p>
              <a:r>
                <a:rPr lang="en-CA" dirty="0"/>
                <a:t>You need to do some programming / modeling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32439AE-6D86-9B2F-A2AD-5B28945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8893175" cy="417512"/>
          </a:xfrm>
        </p:spPr>
        <p:txBody>
          <a:bodyPr/>
          <a:lstStyle/>
          <a:p>
            <a:r>
              <a:rPr lang="en-CA" dirty="0"/>
              <a:t>Need theory to relate the material properties to the spectra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8E45FD-CD72-1AE3-40DF-5202AFD7DBFD}"/>
              </a:ext>
            </a:extLst>
          </p:cNvPr>
          <p:cNvGrpSpPr/>
          <p:nvPr/>
        </p:nvGrpSpPr>
        <p:grpSpPr>
          <a:xfrm>
            <a:off x="-596408" y="1012086"/>
            <a:ext cx="3944272" cy="2848962"/>
            <a:chOff x="-596408" y="1012086"/>
            <a:chExt cx="3944272" cy="284896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1F0824-1FAA-D3B7-5351-05D3D3A6BA68}"/>
                </a:ext>
              </a:extLst>
            </p:cNvPr>
            <p:cNvSpPr/>
            <p:nvPr/>
          </p:nvSpPr>
          <p:spPr>
            <a:xfrm>
              <a:off x="-596408" y="1012086"/>
              <a:ext cx="3944272" cy="2848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766770-EB6A-FBA4-5B66-75C82A8C8912}"/>
                </a:ext>
              </a:extLst>
            </p:cNvPr>
            <p:cNvSpPr txBox="1"/>
            <p:nvPr/>
          </p:nvSpPr>
          <p:spPr>
            <a:xfrm>
              <a:off x="250825" y="1340768"/>
              <a:ext cx="291618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Different models</a:t>
              </a:r>
            </a:p>
            <a:p>
              <a:r>
                <a:rPr lang="en-CA" dirty="0"/>
                <a:t>Levels of theory</a:t>
              </a:r>
            </a:p>
            <a:p>
              <a:r>
                <a:rPr lang="en-CA" dirty="0"/>
                <a:t>Crystal-field</a:t>
              </a:r>
            </a:p>
            <a:p>
              <a:r>
                <a:rPr lang="en-CA" dirty="0"/>
                <a:t>Ligand-field</a:t>
              </a:r>
            </a:p>
            <a:p>
              <a:r>
                <a:rPr lang="en-CA" dirty="0"/>
                <a:t>Anderson Impurity (DMFT)</a:t>
              </a:r>
            </a:p>
            <a:p>
              <a:r>
                <a:rPr lang="en-CA" dirty="0"/>
                <a:t>DFT</a:t>
              </a:r>
            </a:p>
            <a:p>
              <a:r>
                <a:rPr lang="en-CA" dirty="0"/>
                <a:t>Spin-wave theory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43CE79-568D-9F5E-E86B-9BE9D516895D}"/>
              </a:ext>
            </a:extLst>
          </p:cNvPr>
          <p:cNvGrpSpPr/>
          <p:nvPr/>
        </p:nvGrpSpPr>
        <p:grpSpPr>
          <a:xfrm>
            <a:off x="3851920" y="1011342"/>
            <a:ext cx="5796136" cy="4007391"/>
            <a:chOff x="3851920" y="1011342"/>
            <a:chExt cx="5796136" cy="400739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26A8FF-F5B7-A864-D389-5BB72CDD3803}"/>
                </a:ext>
              </a:extLst>
            </p:cNvPr>
            <p:cNvSpPr/>
            <p:nvPr/>
          </p:nvSpPr>
          <p:spPr>
            <a:xfrm>
              <a:off x="3851920" y="1011342"/>
              <a:ext cx="5796136" cy="4007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273B6C-9B1D-259E-65C3-14108D7997DB}"/>
                </a:ext>
              </a:extLst>
            </p:cNvPr>
            <p:cNvSpPr txBox="1"/>
            <p:nvPr/>
          </p:nvSpPr>
          <p:spPr>
            <a:xfrm>
              <a:off x="5304720" y="1340768"/>
              <a:ext cx="3082895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/>
                <a:t>Different spectroscopies</a:t>
              </a:r>
            </a:p>
            <a:p>
              <a:r>
                <a:rPr lang="en-CA" dirty="0"/>
                <a:t>PES	ESR</a:t>
              </a:r>
            </a:p>
            <a:p>
              <a:r>
                <a:rPr lang="en-CA" dirty="0"/>
                <a:t>IPES	NMR</a:t>
              </a:r>
            </a:p>
            <a:p>
              <a:r>
                <a:rPr lang="en-CA" dirty="0" err="1"/>
                <a:t>cPES</a:t>
              </a:r>
              <a:r>
                <a:rPr lang="en-CA" dirty="0"/>
                <a:t>	STM</a:t>
              </a:r>
            </a:p>
            <a:p>
              <a:r>
                <a:rPr lang="en-CA" dirty="0"/>
                <a:t>Optics	Magnetization</a:t>
              </a:r>
            </a:p>
            <a:p>
              <a:r>
                <a:rPr lang="en-CA" dirty="0"/>
                <a:t>XAS	Specific heat</a:t>
              </a:r>
            </a:p>
            <a:p>
              <a:r>
                <a:rPr lang="en-CA" dirty="0"/>
                <a:t>RXD	Mass spectroscopy</a:t>
              </a:r>
            </a:p>
            <a:p>
              <a:r>
                <a:rPr lang="en-CA" dirty="0"/>
                <a:t>RIXS	</a:t>
              </a:r>
            </a:p>
            <a:p>
              <a:r>
                <a:rPr lang="en-CA" dirty="0" err="1"/>
                <a:t>nIXS</a:t>
              </a:r>
              <a:endParaRPr lang="en-CA" dirty="0"/>
            </a:p>
            <a:p>
              <a:r>
                <a:rPr lang="en-CA" dirty="0"/>
                <a:t>XES	</a:t>
              </a:r>
              <a:r>
                <a:rPr lang="en-CA" dirty="0">
                  <a:solidFill>
                    <a:srgbClr val="8D1319"/>
                  </a:solidFill>
                </a:rPr>
                <a:t>Please list your</a:t>
              </a:r>
            </a:p>
            <a:p>
              <a:r>
                <a:rPr lang="en-CA" dirty="0"/>
                <a:t>FY	</a:t>
              </a:r>
              <a:r>
                <a:rPr lang="en-CA" dirty="0">
                  <a:solidFill>
                    <a:srgbClr val="8D1319"/>
                  </a:solidFill>
                </a:rPr>
                <a:t>publications at</a:t>
              </a:r>
            </a:p>
            <a:p>
              <a:r>
                <a:rPr lang="en-CA" dirty="0"/>
                <a:t>EC	</a:t>
              </a:r>
              <a:r>
                <a:rPr lang="en-CA" dirty="0" err="1">
                  <a:solidFill>
                    <a:srgbClr val="8D1319"/>
                  </a:solidFill>
                </a:rPr>
                <a:t>www.quanty.org</a:t>
              </a:r>
              <a:endParaRPr lang="en-CA" dirty="0">
                <a:solidFill>
                  <a:srgbClr val="8D131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82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 in solid state physics / chemistry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Haverkort_16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00" y="1220536"/>
            <a:ext cx="7920000" cy="35546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007561" y="2487930"/>
            <a:ext cx="4328093" cy="2287269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000" y="4847868"/>
            <a:ext cx="6157100" cy="448032"/>
          </a:xfrm>
          <a:prstGeom prst="roundRect">
            <a:avLst>
              <a:gd name="adj" fmla="val 3311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 for technology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000" y="5397500"/>
            <a:ext cx="6157100" cy="448032"/>
          </a:xfrm>
          <a:prstGeom prst="roundRect">
            <a:avLst>
              <a:gd name="adj" fmla="val 3311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 in biochemistry (active centers of enzymes)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8000" y="5955768"/>
            <a:ext cx="6157100" cy="448032"/>
          </a:xfrm>
          <a:prstGeom prst="roundRect">
            <a:avLst>
              <a:gd name="adj" fmla="val 3311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Often open shell systems, involved to understand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5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 metal compounds; a large variety of properties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2000" y="1117236"/>
            <a:ext cx="3484235" cy="5337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superconductivity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774" y="2212800"/>
            <a:ext cx="6096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verkort_1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953" y="990000"/>
            <a:ext cx="4429864" cy="54067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 metal compounds; a large variety of properties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2000" y="1117236"/>
            <a:ext cx="3484235" cy="5337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 insulator transitions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6235" y="5873486"/>
            <a:ext cx="1566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Marezio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PRB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2541 (1972)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0816" y="3055586"/>
            <a:ext cx="1657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B. Allen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PRB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4359 (1993)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4669" y="1178467"/>
            <a:ext cx="5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090341" y="3191934"/>
            <a:ext cx="17775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Resistivity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W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060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verkort_16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673496"/>
            <a:ext cx="3566160" cy="40919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 metal compounds; a large variety of properties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2000" y="1117236"/>
            <a:ext cx="3484235" cy="5337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centers in enzymes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2000" y="5790836"/>
            <a:ext cx="3484235" cy="5337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7765" y="1152796"/>
            <a:ext cx="3484235" cy="5171804"/>
            <a:chOff x="5047765" y="1152796"/>
            <a:chExt cx="3484235" cy="5171804"/>
          </a:xfrm>
        </p:grpSpPr>
        <p:sp>
          <p:nvSpPr>
            <p:cNvPr id="18" name="Rounded Rectangle 17"/>
            <p:cNvSpPr/>
            <p:nvPr/>
          </p:nvSpPr>
          <p:spPr>
            <a:xfrm>
              <a:off x="5047765" y="5790836"/>
              <a:ext cx="3484235" cy="533764"/>
            </a:xfrm>
            <a:prstGeom prst="roundRect">
              <a:avLst>
                <a:gd name="adj" fmla="val 22993"/>
              </a:avLst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40000" dist="63500" dir="2700000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role in photosynthesis</a:t>
              </a:r>
            </a:p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 descr="Haverkort_16b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7765" y="1152796"/>
              <a:ext cx="3429000" cy="45491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182141" y="5351848"/>
              <a:ext cx="1043301" cy="350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2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42301" y="4660172"/>
            <a:ext cx="1458099" cy="3686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66701" y="5060768"/>
            <a:ext cx="1458099" cy="3686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Orbital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82601" y="2145208"/>
            <a:ext cx="1458099" cy="3686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Lattice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69301" y="1960876"/>
            <a:ext cx="1458099" cy="368664"/>
          </a:xfrm>
          <a:prstGeom prst="roundRect">
            <a:avLst>
              <a:gd name="adj" fmla="val 2299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Interaction between the charge, lattice, orbital and spin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Haverkort_1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0" y="1214258"/>
            <a:ext cx="8532000" cy="50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5382" y="1078977"/>
            <a:ext cx="7325500" cy="521998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 arrangements (element resolved of TM multilayers)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5382" y="1735324"/>
            <a:ext cx="7325500" cy="521998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Valence and local symmetry of TM compounds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5382" y="2399420"/>
            <a:ext cx="7325500" cy="521998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Orbital occupation (the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 (f)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-shell is 5 (7) fold degenerate)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2000" y="3537067"/>
            <a:ext cx="8136749" cy="1519992"/>
            <a:chOff x="612000" y="4654667"/>
            <a:chExt cx="8136749" cy="1519992"/>
          </a:xfrm>
        </p:grpSpPr>
        <p:pic>
          <p:nvPicPr>
            <p:cNvPr id="2" name="Picture 1" descr="Haverkort_16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000" y="4660898"/>
              <a:ext cx="7920000" cy="151376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65979" y="4660898"/>
              <a:ext cx="47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n-US" sz="18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yz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3154" y="4660898"/>
              <a:ext cx="471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n-US" sz="18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xz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2666" y="4665941"/>
              <a:ext cx="479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n-US" sz="18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xy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8347" y="4654667"/>
              <a:ext cx="66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-y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3859" y="4665941"/>
              <a:ext cx="734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3z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-r</a:t>
              </a: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 tools to measure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5382" y="5256920"/>
            <a:ext cx="7325500" cy="521998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excitations (spin-waves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orbital excitations)</a:t>
            </a:r>
          </a:p>
        </p:txBody>
      </p:sp>
      <p:sp>
        <p:nvSpPr>
          <p:cNvPr id="17" name="Rounded Rectangle 16"/>
          <p:cNvSpPr/>
          <p:nvPr/>
        </p:nvSpPr>
        <p:spPr>
          <a:xfrm rot="20251787">
            <a:off x="568666" y="2461979"/>
            <a:ext cx="7920000" cy="180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Spectroscopy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(x-ray spectroscopy)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5382" y="5886882"/>
            <a:ext cx="7325500" cy="521998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the low energy Hamiltonian emerges from the full Hamiltonian</a:t>
            </a:r>
          </a:p>
        </p:txBody>
      </p:sp>
    </p:spTree>
    <p:extLst>
      <p:ext uri="{BB962C8B-B14F-4D97-AF65-F5344CB8AC3E}">
        <p14:creationId xmlns:p14="http://schemas.microsoft.com/office/powerpoint/2010/main" val="124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Spectroscopy as a tool to test and learn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000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-92997" y="1535812"/>
            <a:ext cx="2139057" cy="4651756"/>
            <a:chOff x="-429174" y="1535812"/>
            <a:chExt cx="2139057" cy="4651756"/>
          </a:xfrm>
        </p:grpSpPr>
        <p:sp>
          <p:nvSpPr>
            <p:cNvPr id="106" name="Pie 105"/>
            <p:cNvSpPr/>
            <p:nvPr/>
          </p:nvSpPr>
          <p:spPr>
            <a:xfrm>
              <a:off x="-416315" y="2691096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Arc 106"/>
            <p:cNvSpPr/>
            <p:nvPr/>
          </p:nvSpPr>
          <p:spPr>
            <a:xfrm>
              <a:off x="-429174" y="2718738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20619" y="1535812"/>
              <a:ext cx="1389264" cy="4651756"/>
              <a:chOff x="320619" y="1520584"/>
              <a:chExt cx="1389264" cy="4651756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20619" y="5414985"/>
                <a:ext cx="138926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20619" y="5846120"/>
                <a:ext cx="138926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20619" y="2510213"/>
                <a:ext cx="0" cy="34899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V="1">
                <a:off x="1147353" y="5057697"/>
                <a:ext cx="0" cy="652436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1342333" y="5519904"/>
                <a:ext cx="0" cy="652436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V="1">
                <a:off x="1558863" y="5065312"/>
                <a:ext cx="0" cy="652436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520356" y="5057699"/>
                <a:ext cx="0" cy="652436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931867" y="5057701"/>
                <a:ext cx="0" cy="652436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713947" y="5512290"/>
                <a:ext cx="0" cy="652436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V="1">
                <a:off x="624446" y="3060760"/>
                <a:ext cx="890108" cy="920135"/>
              </a:xfrm>
              <a:prstGeom prst="straightConnector1">
                <a:avLst/>
              </a:prstGeom>
              <a:ln>
                <a:prstDash val="solid"/>
                <a:tailEnd type="arrow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V="1">
                <a:off x="463475" y="3637286"/>
                <a:ext cx="0" cy="469974"/>
              </a:xfrm>
              <a:prstGeom prst="straightConnector1">
                <a:avLst/>
              </a:prstGeom>
              <a:ln w="38100" cmpd="sng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1566797" y="2788644"/>
                <a:ext cx="0" cy="5234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Delay 46"/>
              <p:cNvSpPr/>
              <p:nvPr/>
            </p:nvSpPr>
            <p:spPr>
              <a:xfrm rot="16663366">
                <a:off x="-424802" y="2621345"/>
                <a:ext cx="2324134" cy="122612"/>
              </a:xfrm>
              <a:custGeom>
                <a:avLst/>
                <a:gdLst>
                  <a:gd name="connsiteX0" fmla="*/ 0 w 822960"/>
                  <a:gd name="connsiteY0" fmla="*/ 0 h 822960"/>
                  <a:gd name="connsiteX1" fmla="*/ 411480 w 822960"/>
                  <a:gd name="connsiteY1" fmla="*/ 0 h 822960"/>
                  <a:gd name="connsiteX2" fmla="*/ 822960 w 822960"/>
                  <a:gd name="connsiteY2" fmla="*/ 411480 h 822960"/>
                  <a:gd name="connsiteX3" fmla="*/ 411480 w 822960"/>
                  <a:gd name="connsiteY3" fmla="*/ 822960 h 822960"/>
                  <a:gd name="connsiteX4" fmla="*/ 0 w 822960"/>
                  <a:gd name="connsiteY4" fmla="*/ 822960 h 822960"/>
                  <a:gd name="connsiteX5" fmla="*/ 0 w 822960"/>
                  <a:gd name="connsiteY5" fmla="*/ 0 h 822960"/>
                  <a:gd name="connsiteX0" fmla="*/ 0 w 935151"/>
                  <a:gd name="connsiteY0" fmla="*/ 0 h 822960"/>
                  <a:gd name="connsiteX1" fmla="*/ 411480 w 935151"/>
                  <a:gd name="connsiteY1" fmla="*/ 0 h 822960"/>
                  <a:gd name="connsiteX2" fmla="*/ 822960 w 935151"/>
                  <a:gd name="connsiteY2" fmla="*/ 411480 h 822960"/>
                  <a:gd name="connsiteX3" fmla="*/ 814705 w 935151"/>
                  <a:gd name="connsiteY3" fmla="*/ 816610 h 822960"/>
                  <a:gd name="connsiteX4" fmla="*/ 0 w 935151"/>
                  <a:gd name="connsiteY4" fmla="*/ 822960 h 822960"/>
                  <a:gd name="connsiteX5" fmla="*/ 0 w 935151"/>
                  <a:gd name="connsiteY5" fmla="*/ 0 h 822960"/>
                  <a:gd name="connsiteX0" fmla="*/ 0 w 935151"/>
                  <a:gd name="connsiteY0" fmla="*/ 0 h 822960"/>
                  <a:gd name="connsiteX1" fmla="*/ 411480 w 935151"/>
                  <a:gd name="connsiteY1" fmla="*/ 0 h 822960"/>
                  <a:gd name="connsiteX2" fmla="*/ 822960 w 935151"/>
                  <a:gd name="connsiteY2" fmla="*/ 411480 h 822960"/>
                  <a:gd name="connsiteX3" fmla="*/ 814705 w 935151"/>
                  <a:gd name="connsiteY3" fmla="*/ 816610 h 822960"/>
                  <a:gd name="connsiteX4" fmla="*/ 0 w 935151"/>
                  <a:gd name="connsiteY4" fmla="*/ 822960 h 822960"/>
                  <a:gd name="connsiteX5" fmla="*/ 0 w 935151"/>
                  <a:gd name="connsiteY5" fmla="*/ 0 h 822960"/>
                  <a:gd name="connsiteX0" fmla="*/ 0 w 934064"/>
                  <a:gd name="connsiteY0" fmla="*/ 0 h 822960"/>
                  <a:gd name="connsiteX1" fmla="*/ 411480 w 934064"/>
                  <a:gd name="connsiteY1" fmla="*/ 0 h 822960"/>
                  <a:gd name="connsiteX2" fmla="*/ 819785 w 934064"/>
                  <a:gd name="connsiteY2" fmla="*/ 478155 h 822960"/>
                  <a:gd name="connsiteX3" fmla="*/ 814705 w 934064"/>
                  <a:gd name="connsiteY3" fmla="*/ 816610 h 822960"/>
                  <a:gd name="connsiteX4" fmla="*/ 0 w 934064"/>
                  <a:gd name="connsiteY4" fmla="*/ 822960 h 822960"/>
                  <a:gd name="connsiteX5" fmla="*/ 0 w 934064"/>
                  <a:gd name="connsiteY5" fmla="*/ 0 h 822960"/>
                  <a:gd name="connsiteX0" fmla="*/ 0 w 944312"/>
                  <a:gd name="connsiteY0" fmla="*/ 0 h 822960"/>
                  <a:gd name="connsiteX1" fmla="*/ 411480 w 944312"/>
                  <a:gd name="connsiteY1" fmla="*/ 0 h 822960"/>
                  <a:gd name="connsiteX2" fmla="*/ 819785 w 944312"/>
                  <a:gd name="connsiteY2" fmla="*/ 478155 h 822960"/>
                  <a:gd name="connsiteX3" fmla="*/ 814705 w 944312"/>
                  <a:gd name="connsiteY3" fmla="*/ 816610 h 822960"/>
                  <a:gd name="connsiteX4" fmla="*/ 0 w 944312"/>
                  <a:gd name="connsiteY4" fmla="*/ 822960 h 822960"/>
                  <a:gd name="connsiteX5" fmla="*/ 0 w 944312"/>
                  <a:gd name="connsiteY5" fmla="*/ 0 h 822960"/>
                  <a:gd name="connsiteX0" fmla="*/ 0 w 938492"/>
                  <a:gd name="connsiteY0" fmla="*/ 0 h 822960"/>
                  <a:gd name="connsiteX1" fmla="*/ 411480 w 938492"/>
                  <a:gd name="connsiteY1" fmla="*/ 0 h 822960"/>
                  <a:gd name="connsiteX2" fmla="*/ 803910 w 938492"/>
                  <a:gd name="connsiteY2" fmla="*/ 614680 h 822960"/>
                  <a:gd name="connsiteX3" fmla="*/ 814705 w 938492"/>
                  <a:gd name="connsiteY3" fmla="*/ 816610 h 822960"/>
                  <a:gd name="connsiteX4" fmla="*/ 0 w 938492"/>
                  <a:gd name="connsiteY4" fmla="*/ 822960 h 822960"/>
                  <a:gd name="connsiteX5" fmla="*/ 0 w 938492"/>
                  <a:gd name="connsiteY5" fmla="*/ 0 h 822960"/>
                  <a:gd name="connsiteX0" fmla="*/ 0 w 937579"/>
                  <a:gd name="connsiteY0" fmla="*/ 0 h 822960"/>
                  <a:gd name="connsiteX1" fmla="*/ 411480 w 937579"/>
                  <a:gd name="connsiteY1" fmla="*/ 0 h 822960"/>
                  <a:gd name="connsiteX2" fmla="*/ 803910 w 937579"/>
                  <a:gd name="connsiteY2" fmla="*/ 614680 h 822960"/>
                  <a:gd name="connsiteX3" fmla="*/ 814705 w 937579"/>
                  <a:gd name="connsiteY3" fmla="*/ 816610 h 822960"/>
                  <a:gd name="connsiteX4" fmla="*/ 0 w 937579"/>
                  <a:gd name="connsiteY4" fmla="*/ 822960 h 822960"/>
                  <a:gd name="connsiteX5" fmla="*/ 0 w 937579"/>
                  <a:gd name="connsiteY5" fmla="*/ 0 h 822960"/>
                  <a:gd name="connsiteX0" fmla="*/ 0 w 969381"/>
                  <a:gd name="connsiteY0" fmla="*/ 0 h 822960"/>
                  <a:gd name="connsiteX1" fmla="*/ 411480 w 969381"/>
                  <a:gd name="connsiteY1" fmla="*/ 0 h 822960"/>
                  <a:gd name="connsiteX2" fmla="*/ 803910 w 969381"/>
                  <a:gd name="connsiteY2" fmla="*/ 614680 h 822960"/>
                  <a:gd name="connsiteX3" fmla="*/ 814705 w 969381"/>
                  <a:gd name="connsiteY3" fmla="*/ 816610 h 822960"/>
                  <a:gd name="connsiteX4" fmla="*/ 0 w 969381"/>
                  <a:gd name="connsiteY4" fmla="*/ 822960 h 822960"/>
                  <a:gd name="connsiteX5" fmla="*/ 0 w 969381"/>
                  <a:gd name="connsiteY5" fmla="*/ 0 h 822960"/>
                  <a:gd name="connsiteX0" fmla="*/ 0 w 965809"/>
                  <a:gd name="connsiteY0" fmla="*/ 0 h 822960"/>
                  <a:gd name="connsiteX1" fmla="*/ 411480 w 965809"/>
                  <a:gd name="connsiteY1" fmla="*/ 0 h 822960"/>
                  <a:gd name="connsiteX2" fmla="*/ 803910 w 965809"/>
                  <a:gd name="connsiteY2" fmla="*/ 614680 h 822960"/>
                  <a:gd name="connsiteX3" fmla="*/ 821055 w 965809"/>
                  <a:gd name="connsiteY3" fmla="*/ 816610 h 822960"/>
                  <a:gd name="connsiteX4" fmla="*/ 0 w 965809"/>
                  <a:gd name="connsiteY4" fmla="*/ 822960 h 822960"/>
                  <a:gd name="connsiteX5" fmla="*/ 0 w 965809"/>
                  <a:gd name="connsiteY5" fmla="*/ 0 h 822960"/>
                  <a:gd name="connsiteX0" fmla="*/ 0 w 977388"/>
                  <a:gd name="connsiteY0" fmla="*/ 0 h 822960"/>
                  <a:gd name="connsiteX1" fmla="*/ 411480 w 977388"/>
                  <a:gd name="connsiteY1" fmla="*/ 0 h 822960"/>
                  <a:gd name="connsiteX2" fmla="*/ 803910 w 977388"/>
                  <a:gd name="connsiteY2" fmla="*/ 614680 h 822960"/>
                  <a:gd name="connsiteX3" fmla="*/ 821055 w 977388"/>
                  <a:gd name="connsiteY3" fmla="*/ 816610 h 822960"/>
                  <a:gd name="connsiteX4" fmla="*/ 0 w 977388"/>
                  <a:gd name="connsiteY4" fmla="*/ 822960 h 822960"/>
                  <a:gd name="connsiteX5" fmla="*/ 0 w 977388"/>
                  <a:gd name="connsiteY5" fmla="*/ 0 h 822960"/>
                  <a:gd name="connsiteX0" fmla="*/ 0 w 966844"/>
                  <a:gd name="connsiteY0" fmla="*/ 0 h 822960"/>
                  <a:gd name="connsiteX1" fmla="*/ 386538 w 966844"/>
                  <a:gd name="connsiteY1" fmla="*/ 0 h 822960"/>
                  <a:gd name="connsiteX2" fmla="*/ 803910 w 966844"/>
                  <a:gd name="connsiteY2" fmla="*/ 614680 h 822960"/>
                  <a:gd name="connsiteX3" fmla="*/ 821055 w 966844"/>
                  <a:gd name="connsiteY3" fmla="*/ 816610 h 822960"/>
                  <a:gd name="connsiteX4" fmla="*/ 0 w 966844"/>
                  <a:gd name="connsiteY4" fmla="*/ 822960 h 822960"/>
                  <a:gd name="connsiteX5" fmla="*/ 0 w 966844"/>
                  <a:gd name="connsiteY5" fmla="*/ 0 h 822960"/>
                  <a:gd name="connsiteX0" fmla="*/ 0 w 966844"/>
                  <a:gd name="connsiteY0" fmla="*/ 0 h 822960"/>
                  <a:gd name="connsiteX1" fmla="*/ 386538 w 966844"/>
                  <a:gd name="connsiteY1" fmla="*/ 0 h 822960"/>
                  <a:gd name="connsiteX2" fmla="*/ 803910 w 966844"/>
                  <a:gd name="connsiteY2" fmla="*/ 614680 h 822960"/>
                  <a:gd name="connsiteX3" fmla="*/ 821055 w 966844"/>
                  <a:gd name="connsiteY3" fmla="*/ 816610 h 822960"/>
                  <a:gd name="connsiteX4" fmla="*/ 0 w 966844"/>
                  <a:gd name="connsiteY4" fmla="*/ 822960 h 822960"/>
                  <a:gd name="connsiteX5" fmla="*/ 0 w 966844"/>
                  <a:gd name="connsiteY5" fmla="*/ 0 h 822960"/>
                  <a:gd name="connsiteX0" fmla="*/ 0 w 973811"/>
                  <a:gd name="connsiteY0" fmla="*/ 0 h 822960"/>
                  <a:gd name="connsiteX1" fmla="*/ 386538 w 973811"/>
                  <a:gd name="connsiteY1" fmla="*/ 0 h 822960"/>
                  <a:gd name="connsiteX2" fmla="*/ 803910 w 973811"/>
                  <a:gd name="connsiteY2" fmla="*/ 614680 h 822960"/>
                  <a:gd name="connsiteX3" fmla="*/ 821055 w 973811"/>
                  <a:gd name="connsiteY3" fmla="*/ 816610 h 822960"/>
                  <a:gd name="connsiteX4" fmla="*/ 0 w 973811"/>
                  <a:gd name="connsiteY4" fmla="*/ 822960 h 822960"/>
                  <a:gd name="connsiteX5" fmla="*/ 0 w 973811"/>
                  <a:gd name="connsiteY5" fmla="*/ 0 h 822960"/>
                  <a:gd name="connsiteX0" fmla="*/ 0 w 976603"/>
                  <a:gd name="connsiteY0" fmla="*/ 0 h 822960"/>
                  <a:gd name="connsiteX1" fmla="*/ 386538 w 976603"/>
                  <a:gd name="connsiteY1" fmla="*/ 0 h 822960"/>
                  <a:gd name="connsiteX2" fmla="*/ 803910 w 976603"/>
                  <a:gd name="connsiteY2" fmla="*/ 614680 h 822960"/>
                  <a:gd name="connsiteX3" fmla="*/ 821055 w 976603"/>
                  <a:gd name="connsiteY3" fmla="*/ 816610 h 822960"/>
                  <a:gd name="connsiteX4" fmla="*/ 0 w 976603"/>
                  <a:gd name="connsiteY4" fmla="*/ 822960 h 822960"/>
                  <a:gd name="connsiteX5" fmla="*/ 0 w 976603"/>
                  <a:gd name="connsiteY5" fmla="*/ 0 h 822960"/>
                  <a:gd name="connsiteX0" fmla="*/ 0 w 969946"/>
                  <a:gd name="connsiteY0" fmla="*/ 0 h 822960"/>
                  <a:gd name="connsiteX1" fmla="*/ 386538 w 969946"/>
                  <a:gd name="connsiteY1" fmla="*/ 0 h 822960"/>
                  <a:gd name="connsiteX2" fmla="*/ 803910 w 969946"/>
                  <a:gd name="connsiteY2" fmla="*/ 614680 h 822960"/>
                  <a:gd name="connsiteX3" fmla="*/ 825212 w 969946"/>
                  <a:gd name="connsiteY3" fmla="*/ 816610 h 822960"/>
                  <a:gd name="connsiteX4" fmla="*/ 0 w 969946"/>
                  <a:gd name="connsiteY4" fmla="*/ 822960 h 822960"/>
                  <a:gd name="connsiteX5" fmla="*/ 0 w 969946"/>
                  <a:gd name="connsiteY5" fmla="*/ 0 h 822960"/>
                  <a:gd name="connsiteX0" fmla="*/ 0 w 975746"/>
                  <a:gd name="connsiteY0" fmla="*/ 0 h 822960"/>
                  <a:gd name="connsiteX1" fmla="*/ 386538 w 975746"/>
                  <a:gd name="connsiteY1" fmla="*/ 0 h 822960"/>
                  <a:gd name="connsiteX2" fmla="*/ 803910 w 975746"/>
                  <a:gd name="connsiteY2" fmla="*/ 614680 h 822960"/>
                  <a:gd name="connsiteX3" fmla="*/ 825212 w 975746"/>
                  <a:gd name="connsiteY3" fmla="*/ 816610 h 822960"/>
                  <a:gd name="connsiteX4" fmla="*/ 0 w 975746"/>
                  <a:gd name="connsiteY4" fmla="*/ 822960 h 822960"/>
                  <a:gd name="connsiteX5" fmla="*/ 0 w 975746"/>
                  <a:gd name="connsiteY5" fmla="*/ 0 h 822960"/>
                  <a:gd name="connsiteX0" fmla="*/ 386538 w 975746"/>
                  <a:gd name="connsiteY0" fmla="*/ 0 h 822960"/>
                  <a:gd name="connsiteX1" fmla="*/ 803910 w 975746"/>
                  <a:gd name="connsiteY1" fmla="*/ 614680 h 822960"/>
                  <a:gd name="connsiteX2" fmla="*/ 825212 w 975746"/>
                  <a:gd name="connsiteY2" fmla="*/ 816610 h 822960"/>
                  <a:gd name="connsiteX3" fmla="*/ 0 w 975746"/>
                  <a:gd name="connsiteY3" fmla="*/ 822960 h 822960"/>
                  <a:gd name="connsiteX4" fmla="*/ 59860 w 975746"/>
                  <a:gd name="connsiteY4" fmla="*/ 119946 h 822960"/>
                  <a:gd name="connsiteX0" fmla="*/ 386538 w 975746"/>
                  <a:gd name="connsiteY0" fmla="*/ 0 h 822960"/>
                  <a:gd name="connsiteX1" fmla="*/ 803910 w 975746"/>
                  <a:gd name="connsiteY1" fmla="*/ 614680 h 822960"/>
                  <a:gd name="connsiteX2" fmla="*/ 825212 w 975746"/>
                  <a:gd name="connsiteY2" fmla="*/ 816610 h 822960"/>
                  <a:gd name="connsiteX3" fmla="*/ 0 w 975746"/>
                  <a:gd name="connsiteY3" fmla="*/ 822960 h 822960"/>
                  <a:gd name="connsiteX4" fmla="*/ 1663 w 975746"/>
                  <a:gd name="connsiteY4" fmla="*/ 7497 h 822960"/>
                  <a:gd name="connsiteX0" fmla="*/ 386538 w 975746"/>
                  <a:gd name="connsiteY0" fmla="*/ 0 h 822960"/>
                  <a:gd name="connsiteX1" fmla="*/ 803910 w 975746"/>
                  <a:gd name="connsiteY1" fmla="*/ 614680 h 822960"/>
                  <a:gd name="connsiteX2" fmla="*/ 825212 w 975746"/>
                  <a:gd name="connsiteY2" fmla="*/ 816610 h 822960"/>
                  <a:gd name="connsiteX3" fmla="*/ 0 w 975746"/>
                  <a:gd name="connsiteY3" fmla="*/ 822960 h 822960"/>
                  <a:gd name="connsiteX4" fmla="*/ 1663 w 975746"/>
                  <a:gd name="connsiteY4" fmla="*/ 7497 h 822960"/>
                  <a:gd name="connsiteX0" fmla="*/ 386538 w 932530"/>
                  <a:gd name="connsiteY0" fmla="*/ 0 h 822960"/>
                  <a:gd name="connsiteX1" fmla="*/ 614365 w 932530"/>
                  <a:gd name="connsiteY1" fmla="*/ 535550 h 822960"/>
                  <a:gd name="connsiteX2" fmla="*/ 825212 w 932530"/>
                  <a:gd name="connsiteY2" fmla="*/ 816610 h 822960"/>
                  <a:gd name="connsiteX3" fmla="*/ 0 w 932530"/>
                  <a:gd name="connsiteY3" fmla="*/ 822960 h 822960"/>
                  <a:gd name="connsiteX4" fmla="*/ 1663 w 932530"/>
                  <a:gd name="connsiteY4" fmla="*/ 7497 h 822960"/>
                  <a:gd name="connsiteX0" fmla="*/ 386538 w 689638"/>
                  <a:gd name="connsiteY0" fmla="*/ 0 h 822960"/>
                  <a:gd name="connsiteX1" fmla="*/ 614365 w 689638"/>
                  <a:gd name="connsiteY1" fmla="*/ 535550 h 822960"/>
                  <a:gd name="connsiteX2" fmla="*/ 519025 w 689638"/>
                  <a:gd name="connsiteY2" fmla="*/ 820775 h 822960"/>
                  <a:gd name="connsiteX3" fmla="*/ 0 w 689638"/>
                  <a:gd name="connsiteY3" fmla="*/ 822960 h 822960"/>
                  <a:gd name="connsiteX4" fmla="*/ 1663 w 689638"/>
                  <a:gd name="connsiteY4" fmla="*/ 7497 h 822960"/>
                  <a:gd name="connsiteX0" fmla="*/ 386538 w 708160"/>
                  <a:gd name="connsiteY0" fmla="*/ 0 h 822960"/>
                  <a:gd name="connsiteX1" fmla="*/ 614365 w 708160"/>
                  <a:gd name="connsiteY1" fmla="*/ 535550 h 822960"/>
                  <a:gd name="connsiteX2" fmla="*/ 519025 w 708160"/>
                  <a:gd name="connsiteY2" fmla="*/ 820775 h 822960"/>
                  <a:gd name="connsiteX3" fmla="*/ 0 w 708160"/>
                  <a:gd name="connsiteY3" fmla="*/ 822960 h 822960"/>
                  <a:gd name="connsiteX4" fmla="*/ 1663 w 708160"/>
                  <a:gd name="connsiteY4" fmla="*/ 7497 h 822960"/>
                  <a:gd name="connsiteX0" fmla="*/ 386538 w 708160"/>
                  <a:gd name="connsiteY0" fmla="*/ 0 h 822960"/>
                  <a:gd name="connsiteX1" fmla="*/ 614365 w 708160"/>
                  <a:gd name="connsiteY1" fmla="*/ 535550 h 822960"/>
                  <a:gd name="connsiteX2" fmla="*/ 519025 w 708160"/>
                  <a:gd name="connsiteY2" fmla="*/ 820775 h 822960"/>
                  <a:gd name="connsiteX3" fmla="*/ 0 w 708160"/>
                  <a:gd name="connsiteY3" fmla="*/ 822960 h 822960"/>
                  <a:gd name="connsiteX4" fmla="*/ 1663 w 708160"/>
                  <a:gd name="connsiteY4" fmla="*/ 7497 h 822960"/>
                  <a:gd name="connsiteX0" fmla="*/ 386538 w 745430"/>
                  <a:gd name="connsiteY0" fmla="*/ 0 h 822960"/>
                  <a:gd name="connsiteX1" fmla="*/ 614365 w 745430"/>
                  <a:gd name="connsiteY1" fmla="*/ 535550 h 822960"/>
                  <a:gd name="connsiteX2" fmla="*/ 519025 w 745430"/>
                  <a:gd name="connsiteY2" fmla="*/ 820775 h 822960"/>
                  <a:gd name="connsiteX3" fmla="*/ 0 w 745430"/>
                  <a:gd name="connsiteY3" fmla="*/ 822960 h 822960"/>
                  <a:gd name="connsiteX4" fmla="*/ 1663 w 745430"/>
                  <a:gd name="connsiteY4" fmla="*/ 7497 h 822960"/>
                  <a:gd name="connsiteX0" fmla="*/ 346963 w 691795"/>
                  <a:gd name="connsiteY0" fmla="*/ 0 h 968727"/>
                  <a:gd name="connsiteX1" fmla="*/ 614365 w 691795"/>
                  <a:gd name="connsiteY1" fmla="*/ 681317 h 968727"/>
                  <a:gd name="connsiteX2" fmla="*/ 519025 w 691795"/>
                  <a:gd name="connsiteY2" fmla="*/ 966542 h 968727"/>
                  <a:gd name="connsiteX3" fmla="*/ 0 w 691795"/>
                  <a:gd name="connsiteY3" fmla="*/ 968727 h 968727"/>
                  <a:gd name="connsiteX4" fmla="*/ 1663 w 691795"/>
                  <a:gd name="connsiteY4" fmla="*/ 153264 h 968727"/>
                  <a:gd name="connsiteX0" fmla="*/ 346963 w 691795"/>
                  <a:gd name="connsiteY0" fmla="*/ 9163 h 977890"/>
                  <a:gd name="connsiteX1" fmla="*/ 614365 w 691795"/>
                  <a:gd name="connsiteY1" fmla="*/ 690480 h 977890"/>
                  <a:gd name="connsiteX2" fmla="*/ 519025 w 691795"/>
                  <a:gd name="connsiteY2" fmla="*/ 975705 h 977890"/>
                  <a:gd name="connsiteX3" fmla="*/ 0 w 691795"/>
                  <a:gd name="connsiteY3" fmla="*/ 977890 h 977890"/>
                  <a:gd name="connsiteX4" fmla="*/ 1663 w 691795"/>
                  <a:gd name="connsiteY4" fmla="*/ 0 h 977890"/>
                  <a:gd name="connsiteX0" fmla="*/ 346963 w 691795"/>
                  <a:gd name="connsiteY0" fmla="*/ 9163 h 977890"/>
                  <a:gd name="connsiteX1" fmla="*/ 614365 w 691795"/>
                  <a:gd name="connsiteY1" fmla="*/ 690480 h 977890"/>
                  <a:gd name="connsiteX2" fmla="*/ 519025 w 691795"/>
                  <a:gd name="connsiteY2" fmla="*/ 975705 h 977890"/>
                  <a:gd name="connsiteX3" fmla="*/ 0 w 691795"/>
                  <a:gd name="connsiteY3" fmla="*/ 977890 h 977890"/>
                  <a:gd name="connsiteX4" fmla="*/ 1663 w 691795"/>
                  <a:gd name="connsiteY4" fmla="*/ 0 h 977890"/>
                  <a:gd name="connsiteX0" fmla="*/ 346963 w 673753"/>
                  <a:gd name="connsiteY0" fmla="*/ 9163 h 977890"/>
                  <a:gd name="connsiteX1" fmla="*/ 566458 w 673753"/>
                  <a:gd name="connsiteY1" fmla="*/ 732127 h 977890"/>
                  <a:gd name="connsiteX2" fmla="*/ 519025 w 673753"/>
                  <a:gd name="connsiteY2" fmla="*/ 975705 h 977890"/>
                  <a:gd name="connsiteX3" fmla="*/ 0 w 673753"/>
                  <a:gd name="connsiteY3" fmla="*/ 977890 h 977890"/>
                  <a:gd name="connsiteX4" fmla="*/ 1663 w 673753"/>
                  <a:gd name="connsiteY4" fmla="*/ 0 h 977890"/>
                  <a:gd name="connsiteX0" fmla="*/ 346963 w 680947"/>
                  <a:gd name="connsiteY0" fmla="*/ 9163 h 977890"/>
                  <a:gd name="connsiteX1" fmla="*/ 566458 w 680947"/>
                  <a:gd name="connsiteY1" fmla="*/ 732127 h 977890"/>
                  <a:gd name="connsiteX2" fmla="*/ 519025 w 680947"/>
                  <a:gd name="connsiteY2" fmla="*/ 975705 h 977890"/>
                  <a:gd name="connsiteX3" fmla="*/ 0 w 680947"/>
                  <a:gd name="connsiteY3" fmla="*/ 977890 h 977890"/>
                  <a:gd name="connsiteX4" fmla="*/ 1663 w 680947"/>
                  <a:gd name="connsiteY4" fmla="*/ 0 h 977890"/>
                  <a:gd name="connsiteX0" fmla="*/ 346963 w 730933"/>
                  <a:gd name="connsiteY0" fmla="*/ 9163 h 977890"/>
                  <a:gd name="connsiteX1" fmla="*/ 566458 w 730933"/>
                  <a:gd name="connsiteY1" fmla="*/ 732127 h 977890"/>
                  <a:gd name="connsiteX2" fmla="*/ 519025 w 730933"/>
                  <a:gd name="connsiteY2" fmla="*/ 975705 h 977890"/>
                  <a:gd name="connsiteX3" fmla="*/ 0 w 730933"/>
                  <a:gd name="connsiteY3" fmla="*/ 977890 h 977890"/>
                  <a:gd name="connsiteX4" fmla="*/ 1663 w 730933"/>
                  <a:gd name="connsiteY4" fmla="*/ 0 h 977890"/>
                  <a:gd name="connsiteX0" fmla="*/ 346963 w 813803"/>
                  <a:gd name="connsiteY0" fmla="*/ 9163 h 977890"/>
                  <a:gd name="connsiteX1" fmla="*/ 566458 w 813803"/>
                  <a:gd name="connsiteY1" fmla="*/ 732127 h 977890"/>
                  <a:gd name="connsiteX2" fmla="*/ 519025 w 813803"/>
                  <a:gd name="connsiteY2" fmla="*/ 975705 h 977890"/>
                  <a:gd name="connsiteX3" fmla="*/ 0 w 813803"/>
                  <a:gd name="connsiteY3" fmla="*/ 977890 h 977890"/>
                  <a:gd name="connsiteX4" fmla="*/ 1663 w 813803"/>
                  <a:gd name="connsiteY4" fmla="*/ 0 h 977890"/>
                  <a:gd name="connsiteX0" fmla="*/ 346963 w 815467"/>
                  <a:gd name="connsiteY0" fmla="*/ 9163 h 977890"/>
                  <a:gd name="connsiteX1" fmla="*/ 570624 w 815467"/>
                  <a:gd name="connsiteY1" fmla="*/ 757116 h 977890"/>
                  <a:gd name="connsiteX2" fmla="*/ 519025 w 815467"/>
                  <a:gd name="connsiteY2" fmla="*/ 975705 h 977890"/>
                  <a:gd name="connsiteX3" fmla="*/ 0 w 815467"/>
                  <a:gd name="connsiteY3" fmla="*/ 977890 h 977890"/>
                  <a:gd name="connsiteX4" fmla="*/ 1663 w 815467"/>
                  <a:gd name="connsiteY4" fmla="*/ 0 h 977890"/>
                  <a:gd name="connsiteX0" fmla="*/ 346963 w 846834"/>
                  <a:gd name="connsiteY0" fmla="*/ 9163 h 977890"/>
                  <a:gd name="connsiteX1" fmla="*/ 570624 w 846834"/>
                  <a:gd name="connsiteY1" fmla="*/ 757116 h 977890"/>
                  <a:gd name="connsiteX2" fmla="*/ 519025 w 846834"/>
                  <a:gd name="connsiteY2" fmla="*/ 975705 h 977890"/>
                  <a:gd name="connsiteX3" fmla="*/ 0 w 846834"/>
                  <a:gd name="connsiteY3" fmla="*/ 977890 h 977890"/>
                  <a:gd name="connsiteX4" fmla="*/ 1663 w 846834"/>
                  <a:gd name="connsiteY4" fmla="*/ 0 h 977890"/>
                  <a:gd name="connsiteX0" fmla="*/ 346963 w 846834"/>
                  <a:gd name="connsiteY0" fmla="*/ 9163 h 977890"/>
                  <a:gd name="connsiteX1" fmla="*/ 570624 w 846834"/>
                  <a:gd name="connsiteY1" fmla="*/ 757116 h 977890"/>
                  <a:gd name="connsiteX2" fmla="*/ 519025 w 846834"/>
                  <a:gd name="connsiteY2" fmla="*/ 975705 h 977890"/>
                  <a:gd name="connsiteX3" fmla="*/ 0 w 846834"/>
                  <a:gd name="connsiteY3" fmla="*/ 977890 h 977890"/>
                  <a:gd name="connsiteX4" fmla="*/ 1663 w 846834"/>
                  <a:gd name="connsiteY4" fmla="*/ 0 h 977890"/>
                  <a:gd name="connsiteX0" fmla="*/ 349046 w 765461"/>
                  <a:gd name="connsiteY0" fmla="*/ 13327 h 977890"/>
                  <a:gd name="connsiteX1" fmla="*/ 570624 w 765461"/>
                  <a:gd name="connsiteY1" fmla="*/ 757116 h 977890"/>
                  <a:gd name="connsiteX2" fmla="*/ 519025 w 765461"/>
                  <a:gd name="connsiteY2" fmla="*/ 975705 h 977890"/>
                  <a:gd name="connsiteX3" fmla="*/ 0 w 765461"/>
                  <a:gd name="connsiteY3" fmla="*/ 977890 h 977890"/>
                  <a:gd name="connsiteX4" fmla="*/ 1663 w 765461"/>
                  <a:gd name="connsiteY4" fmla="*/ 0 h 977890"/>
                  <a:gd name="connsiteX0" fmla="*/ 349046 w 781069"/>
                  <a:gd name="connsiteY0" fmla="*/ 13327 h 977890"/>
                  <a:gd name="connsiteX1" fmla="*/ 570624 w 781069"/>
                  <a:gd name="connsiteY1" fmla="*/ 757116 h 977890"/>
                  <a:gd name="connsiteX2" fmla="*/ 519025 w 781069"/>
                  <a:gd name="connsiteY2" fmla="*/ 975705 h 977890"/>
                  <a:gd name="connsiteX3" fmla="*/ 0 w 781069"/>
                  <a:gd name="connsiteY3" fmla="*/ 977890 h 977890"/>
                  <a:gd name="connsiteX4" fmla="*/ 1663 w 781069"/>
                  <a:gd name="connsiteY4" fmla="*/ 0 h 977890"/>
                  <a:gd name="connsiteX0" fmla="*/ 2107021 w 2107021"/>
                  <a:gd name="connsiteY0" fmla="*/ 0 h 2555057"/>
                  <a:gd name="connsiteX1" fmla="*/ 570624 w 2107021"/>
                  <a:gd name="connsiteY1" fmla="*/ 2293086 h 2555057"/>
                  <a:gd name="connsiteX2" fmla="*/ 519025 w 2107021"/>
                  <a:gd name="connsiteY2" fmla="*/ 2511675 h 2555057"/>
                  <a:gd name="connsiteX3" fmla="*/ 0 w 2107021"/>
                  <a:gd name="connsiteY3" fmla="*/ 2513860 h 2555057"/>
                  <a:gd name="connsiteX4" fmla="*/ 1663 w 2107021"/>
                  <a:gd name="connsiteY4" fmla="*/ 1535970 h 2555057"/>
                  <a:gd name="connsiteX0" fmla="*/ 2107021 w 2107021"/>
                  <a:gd name="connsiteY0" fmla="*/ 0 h 2513860"/>
                  <a:gd name="connsiteX1" fmla="*/ 570624 w 2107021"/>
                  <a:gd name="connsiteY1" fmla="*/ 2293086 h 2513860"/>
                  <a:gd name="connsiteX2" fmla="*/ 952270 w 2107021"/>
                  <a:gd name="connsiteY2" fmla="*/ 1395514 h 2513860"/>
                  <a:gd name="connsiteX3" fmla="*/ 0 w 2107021"/>
                  <a:gd name="connsiteY3" fmla="*/ 2513860 h 2513860"/>
                  <a:gd name="connsiteX4" fmla="*/ 1663 w 2107021"/>
                  <a:gd name="connsiteY4" fmla="*/ 1535970 h 2513860"/>
                  <a:gd name="connsiteX0" fmla="*/ 2107021 w 2107021"/>
                  <a:gd name="connsiteY0" fmla="*/ 0 h 2513860"/>
                  <a:gd name="connsiteX1" fmla="*/ 570624 w 2107021"/>
                  <a:gd name="connsiteY1" fmla="*/ 2293086 h 2513860"/>
                  <a:gd name="connsiteX2" fmla="*/ 952270 w 2107021"/>
                  <a:gd name="connsiteY2" fmla="*/ 1395514 h 2513860"/>
                  <a:gd name="connsiteX3" fmla="*/ 0 w 2107021"/>
                  <a:gd name="connsiteY3" fmla="*/ 2513860 h 2513860"/>
                  <a:gd name="connsiteX4" fmla="*/ 1663 w 2107021"/>
                  <a:gd name="connsiteY4" fmla="*/ 1535970 h 2513860"/>
                  <a:gd name="connsiteX0" fmla="*/ 2107021 w 2107021"/>
                  <a:gd name="connsiteY0" fmla="*/ 0 h 2513860"/>
                  <a:gd name="connsiteX1" fmla="*/ 1403787 w 2107021"/>
                  <a:gd name="connsiteY1" fmla="*/ 960357 h 2513860"/>
                  <a:gd name="connsiteX2" fmla="*/ 952270 w 2107021"/>
                  <a:gd name="connsiteY2" fmla="*/ 1395514 h 2513860"/>
                  <a:gd name="connsiteX3" fmla="*/ 0 w 2107021"/>
                  <a:gd name="connsiteY3" fmla="*/ 2513860 h 2513860"/>
                  <a:gd name="connsiteX4" fmla="*/ 1663 w 2107021"/>
                  <a:gd name="connsiteY4" fmla="*/ 1535970 h 2513860"/>
                  <a:gd name="connsiteX0" fmla="*/ 2107021 w 2107021"/>
                  <a:gd name="connsiteY0" fmla="*/ 0 h 2513860"/>
                  <a:gd name="connsiteX1" fmla="*/ 1403787 w 2107021"/>
                  <a:gd name="connsiteY1" fmla="*/ 960357 h 2513860"/>
                  <a:gd name="connsiteX2" fmla="*/ 952270 w 2107021"/>
                  <a:gd name="connsiteY2" fmla="*/ 1395514 h 2513860"/>
                  <a:gd name="connsiteX3" fmla="*/ 0 w 2107021"/>
                  <a:gd name="connsiteY3" fmla="*/ 2513860 h 2513860"/>
                  <a:gd name="connsiteX0" fmla="*/ 1154751 w 1154751"/>
                  <a:gd name="connsiteY0" fmla="*/ 0 h 1395514"/>
                  <a:gd name="connsiteX1" fmla="*/ 451517 w 1154751"/>
                  <a:gd name="connsiteY1" fmla="*/ 960357 h 1395514"/>
                  <a:gd name="connsiteX2" fmla="*/ 0 w 1154751"/>
                  <a:gd name="connsiteY2" fmla="*/ 1395514 h 1395514"/>
                  <a:gd name="connsiteX0" fmla="*/ 2187874 w 2187874"/>
                  <a:gd name="connsiteY0" fmla="*/ 0 h 2295106"/>
                  <a:gd name="connsiteX1" fmla="*/ 1484640 w 2187874"/>
                  <a:gd name="connsiteY1" fmla="*/ 960357 h 2295106"/>
                  <a:gd name="connsiteX2" fmla="*/ 0 w 2187874"/>
                  <a:gd name="connsiteY2" fmla="*/ 2295106 h 2295106"/>
                  <a:gd name="connsiteX0" fmla="*/ 2187874 w 2187874"/>
                  <a:gd name="connsiteY0" fmla="*/ 0 h 2295465"/>
                  <a:gd name="connsiteX1" fmla="*/ 1484640 w 2187874"/>
                  <a:gd name="connsiteY1" fmla="*/ 960357 h 2295465"/>
                  <a:gd name="connsiteX2" fmla="*/ 0 w 2187874"/>
                  <a:gd name="connsiteY2" fmla="*/ 2295106 h 2295465"/>
                  <a:gd name="connsiteX0" fmla="*/ 2187874 w 2187982"/>
                  <a:gd name="connsiteY0" fmla="*/ 0 h 2295466"/>
                  <a:gd name="connsiteX1" fmla="*/ 1484640 w 2187982"/>
                  <a:gd name="connsiteY1" fmla="*/ 960357 h 2295466"/>
                  <a:gd name="connsiteX2" fmla="*/ 0 w 2187982"/>
                  <a:gd name="connsiteY2" fmla="*/ 2295106 h 2295466"/>
                  <a:gd name="connsiteX0" fmla="*/ 2187874 w 2187952"/>
                  <a:gd name="connsiteY0" fmla="*/ 0 h 2295943"/>
                  <a:gd name="connsiteX1" fmla="*/ 1351334 w 2187952"/>
                  <a:gd name="connsiteY1" fmla="*/ 1526766 h 2295943"/>
                  <a:gd name="connsiteX2" fmla="*/ 0 w 2187952"/>
                  <a:gd name="connsiteY2" fmla="*/ 2295106 h 2295943"/>
                  <a:gd name="connsiteX0" fmla="*/ 2187874 w 2187874"/>
                  <a:gd name="connsiteY0" fmla="*/ 0 h 2295106"/>
                  <a:gd name="connsiteX1" fmla="*/ 0 w 2187874"/>
                  <a:gd name="connsiteY1" fmla="*/ 2295106 h 2295106"/>
                  <a:gd name="connsiteX0" fmla="*/ 2187874 w 2187874"/>
                  <a:gd name="connsiteY0" fmla="*/ 0 h 2295106"/>
                  <a:gd name="connsiteX1" fmla="*/ 0 w 2187874"/>
                  <a:gd name="connsiteY1" fmla="*/ 2295106 h 2295106"/>
                  <a:gd name="connsiteX0" fmla="*/ 2187874 w 2187874"/>
                  <a:gd name="connsiteY0" fmla="*/ 0 h 2295106"/>
                  <a:gd name="connsiteX1" fmla="*/ 0 w 2187874"/>
                  <a:gd name="connsiteY1" fmla="*/ 2295106 h 2295106"/>
                  <a:gd name="connsiteX0" fmla="*/ 2281605 w 2281605"/>
                  <a:gd name="connsiteY0" fmla="*/ 0 h 2157668"/>
                  <a:gd name="connsiteX1" fmla="*/ 0 w 2281605"/>
                  <a:gd name="connsiteY1" fmla="*/ 2157668 h 2157668"/>
                  <a:gd name="connsiteX0" fmla="*/ 2286225 w 2286225"/>
                  <a:gd name="connsiteY0" fmla="*/ 0 h 369997"/>
                  <a:gd name="connsiteX1" fmla="*/ 0 w 2286225"/>
                  <a:gd name="connsiteY1" fmla="*/ 315 h 369997"/>
                  <a:gd name="connsiteX0" fmla="*/ 2286225 w 2286225"/>
                  <a:gd name="connsiteY0" fmla="*/ 0 h 3535"/>
                  <a:gd name="connsiteX1" fmla="*/ 0 w 2286225"/>
                  <a:gd name="connsiteY1" fmla="*/ 315 h 3535"/>
                  <a:gd name="connsiteX0" fmla="*/ 10000 w 10000"/>
                  <a:gd name="connsiteY0" fmla="*/ 4965 h 10824"/>
                  <a:gd name="connsiteX1" fmla="*/ 0 w 10000"/>
                  <a:gd name="connsiteY1" fmla="*/ 5856 h 10824"/>
                  <a:gd name="connsiteX0" fmla="*/ 10439 w 10439"/>
                  <a:gd name="connsiteY0" fmla="*/ 45652 h 51511"/>
                  <a:gd name="connsiteX1" fmla="*/ 439 w 10439"/>
                  <a:gd name="connsiteY1" fmla="*/ 46543 h 51511"/>
                  <a:gd name="connsiteX2" fmla="*/ 1810 w 10439"/>
                  <a:gd name="connsiteY2" fmla="*/ 0 h 51511"/>
                  <a:gd name="connsiteX0" fmla="*/ 10506 w 10506"/>
                  <a:gd name="connsiteY0" fmla="*/ 45652 h 852596"/>
                  <a:gd name="connsiteX1" fmla="*/ 506 w 10506"/>
                  <a:gd name="connsiteY1" fmla="*/ 46543 h 852596"/>
                  <a:gd name="connsiteX2" fmla="*/ 1877 w 10506"/>
                  <a:gd name="connsiteY2" fmla="*/ 0 h 852596"/>
                  <a:gd name="connsiteX0" fmla="*/ 10657 w 10657"/>
                  <a:gd name="connsiteY0" fmla="*/ 4969 h 1599840"/>
                  <a:gd name="connsiteX1" fmla="*/ 657 w 10657"/>
                  <a:gd name="connsiteY1" fmla="*/ 5860 h 1599840"/>
                  <a:gd name="connsiteX2" fmla="*/ 1280 w 10657"/>
                  <a:gd name="connsiteY2" fmla="*/ 948943 h 1599840"/>
                  <a:gd name="connsiteX0" fmla="*/ 10657 w 10657"/>
                  <a:gd name="connsiteY0" fmla="*/ 77119 h 1671990"/>
                  <a:gd name="connsiteX1" fmla="*/ 2210 w 10657"/>
                  <a:gd name="connsiteY1" fmla="*/ 55025 h 1671990"/>
                  <a:gd name="connsiteX2" fmla="*/ 657 w 10657"/>
                  <a:gd name="connsiteY2" fmla="*/ 78010 h 1671990"/>
                  <a:gd name="connsiteX3" fmla="*/ 1280 w 10657"/>
                  <a:gd name="connsiteY3" fmla="*/ 1021093 h 1671990"/>
                  <a:gd name="connsiteX0" fmla="*/ 10657 w 10657"/>
                  <a:gd name="connsiteY0" fmla="*/ 776095 h 2370966"/>
                  <a:gd name="connsiteX1" fmla="*/ 2493 w 10657"/>
                  <a:gd name="connsiteY1" fmla="*/ 0 h 2370966"/>
                  <a:gd name="connsiteX2" fmla="*/ 657 w 10657"/>
                  <a:gd name="connsiteY2" fmla="*/ 776986 h 2370966"/>
                  <a:gd name="connsiteX3" fmla="*/ 1280 w 10657"/>
                  <a:gd name="connsiteY3" fmla="*/ 1720069 h 2370966"/>
                  <a:gd name="connsiteX0" fmla="*/ 10657 w 10657"/>
                  <a:gd name="connsiteY0" fmla="*/ 806771 h 2401642"/>
                  <a:gd name="connsiteX1" fmla="*/ 4837 w 10657"/>
                  <a:gd name="connsiteY1" fmla="*/ 219180 h 2401642"/>
                  <a:gd name="connsiteX2" fmla="*/ 2493 w 10657"/>
                  <a:gd name="connsiteY2" fmla="*/ 30676 h 2401642"/>
                  <a:gd name="connsiteX3" fmla="*/ 657 w 10657"/>
                  <a:gd name="connsiteY3" fmla="*/ 807662 h 2401642"/>
                  <a:gd name="connsiteX4" fmla="*/ 1280 w 10657"/>
                  <a:gd name="connsiteY4" fmla="*/ 1750745 h 2401642"/>
                  <a:gd name="connsiteX0" fmla="*/ 10657 w 10657"/>
                  <a:gd name="connsiteY0" fmla="*/ 784949 h 2379820"/>
                  <a:gd name="connsiteX1" fmla="*/ 4413 w 10657"/>
                  <a:gd name="connsiteY1" fmla="*/ 786421 h 2379820"/>
                  <a:gd name="connsiteX2" fmla="*/ 2493 w 10657"/>
                  <a:gd name="connsiteY2" fmla="*/ 8854 h 2379820"/>
                  <a:gd name="connsiteX3" fmla="*/ 657 w 10657"/>
                  <a:gd name="connsiteY3" fmla="*/ 785840 h 2379820"/>
                  <a:gd name="connsiteX4" fmla="*/ 1280 w 10657"/>
                  <a:gd name="connsiteY4" fmla="*/ 1728923 h 2379820"/>
                  <a:gd name="connsiteX0" fmla="*/ 10657 w 10657"/>
                  <a:gd name="connsiteY0" fmla="*/ 785034 h 2379905"/>
                  <a:gd name="connsiteX1" fmla="*/ 6252 w 10657"/>
                  <a:gd name="connsiteY1" fmla="*/ 833631 h 2379905"/>
                  <a:gd name="connsiteX2" fmla="*/ 4413 w 10657"/>
                  <a:gd name="connsiteY2" fmla="*/ 786506 h 2379905"/>
                  <a:gd name="connsiteX3" fmla="*/ 2493 w 10657"/>
                  <a:gd name="connsiteY3" fmla="*/ 8939 h 2379905"/>
                  <a:gd name="connsiteX4" fmla="*/ 657 w 10657"/>
                  <a:gd name="connsiteY4" fmla="*/ 785925 h 2379905"/>
                  <a:gd name="connsiteX5" fmla="*/ 1280 w 10657"/>
                  <a:gd name="connsiteY5" fmla="*/ 1729008 h 2379905"/>
                  <a:gd name="connsiteX0" fmla="*/ 10657 w 10657"/>
                  <a:gd name="connsiteY0" fmla="*/ 785038 h 2379909"/>
                  <a:gd name="connsiteX1" fmla="*/ 7788 w 10657"/>
                  <a:gd name="connsiteY1" fmla="*/ 810073 h 2379909"/>
                  <a:gd name="connsiteX2" fmla="*/ 6252 w 10657"/>
                  <a:gd name="connsiteY2" fmla="*/ 833635 h 2379909"/>
                  <a:gd name="connsiteX3" fmla="*/ 4413 w 10657"/>
                  <a:gd name="connsiteY3" fmla="*/ 786510 h 2379909"/>
                  <a:gd name="connsiteX4" fmla="*/ 2493 w 10657"/>
                  <a:gd name="connsiteY4" fmla="*/ 8943 h 2379909"/>
                  <a:gd name="connsiteX5" fmla="*/ 657 w 10657"/>
                  <a:gd name="connsiteY5" fmla="*/ 785929 h 2379909"/>
                  <a:gd name="connsiteX6" fmla="*/ 1280 w 10657"/>
                  <a:gd name="connsiteY6" fmla="*/ 1729012 h 2379909"/>
                  <a:gd name="connsiteX0" fmla="*/ 10657 w 10657"/>
                  <a:gd name="connsiteY0" fmla="*/ 785038 h 2379909"/>
                  <a:gd name="connsiteX1" fmla="*/ 8980 w 10657"/>
                  <a:gd name="connsiteY1" fmla="*/ 786514 h 2379909"/>
                  <a:gd name="connsiteX2" fmla="*/ 7788 w 10657"/>
                  <a:gd name="connsiteY2" fmla="*/ 810073 h 2379909"/>
                  <a:gd name="connsiteX3" fmla="*/ 6252 w 10657"/>
                  <a:gd name="connsiteY3" fmla="*/ 833635 h 2379909"/>
                  <a:gd name="connsiteX4" fmla="*/ 4413 w 10657"/>
                  <a:gd name="connsiteY4" fmla="*/ 786510 h 2379909"/>
                  <a:gd name="connsiteX5" fmla="*/ 2493 w 10657"/>
                  <a:gd name="connsiteY5" fmla="*/ 8943 h 2379909"/>
                  <a:gd name="connsiteX6" fmla="*/ 657 w 10657"/>
                  <a:gd name="connsiteY6" fmla="*/ 785929 h 2379909"/>
                  <a:gd name="connsiteX7" fmla="*/ 1280 w 10657"/>
                  <a:gd name="connsiteY7" fmla="*/ 1729012 h 2379909"/>
                  <a:gd name="connsiteX0" fmla="*/ 15988 w 15988"/>
                  <a:gd name="connsiteY0" fmla="*/ 8975855 h 9052345"/>
                  <a:gd name="connsiteX1" fmla="*/ 14311 w 15988"/>
                  <a:gd name="connsiteY1" fmla="*/ 8977331 h 9052345"/>
                  <a:gd name="connsiteX2" fmla="*/ 13119 w 15988"/>
                  <a:gd name="connsiteY2" fmla="*/ 9000890 h 9052345"/>
                  <a:gd name="connsiteX3" fmla="*/ 11583 w 15988"/>
                  <a:gd name="connsiteY3" fmla="*/ 9024452 h 9052345"/>
                  <a:gd name="connsiteX4" fmla="*/ 9744 w 15988"/>
                  <a:gd name="connsiteY4" fmla="*/ 8977327 h 9052345"/>
                  <a:gd name="connsiteX5" fmla="*/ 7824 w 15988"/>
                  <a:gd name="connsiteY5" fmla="*/ 8199760 h 9052345"/>
                  <a:gd name="connsiteX6" fmla="*/ 5988 w 15988"/>
                  <a:gd name="connsiteY6" fmla="*/ 8976746 h 9052345"/>
                  <a:gd name="connsiteX7" fmla="*/ 84 w 15988"/>
                  <a:gd name="connsiteY7" fmla="*/ 0 h 9052345"/>
                  <a:gd name="connsiteX0" fmla="*/ 16315 w 16315"/>
                  <a:gd name="connsiteY0" fmla="*/ 8975855 h 9052345"/>
                  <a:gd name="connsiteX1" fmla="*/ 14638 w 16315"/>
                  <a:gd name="connsiteY1" fmla="*/ 8977331 h 9052345"/>
                  <a:gd name="connsiteX2" fmla="*/ 13446 w 16315"/>
                  <a:gd name="connsiteY2" fmla="*/ 9000890 h 9052345"/>
                  <a:gd name="connsiteX3" fmla="*/ 11910 w 16315"/>
                  <a:gd name="connsiteY3" fmla="*/ 9024452 h 9052345"/>
                  <a:gd name="connsiteX4" fmla="*/ 10071 w 16315"/>
                  <a:gd name="connsiteY4" fmla="*/ 8977327 h 9052345"/>
                  <a:gd name="connsiteX5" fmla="*/ 8151 w 16315"/>
                  <a:gd name="connsiteY5" fmla="*/ 8199760 h 9052345"/>
                  <a:gd name="connsiteX6" fmla="*/ 1445 w 16315"/>
                  <a:gd name="connsiteY6" fmla="*/ 22980 h 9052345"/>
                  <a:gd name="connsiteX7" fmla="*/ 411 w 16315"/>
                  <a:gd name="connsiteY7" fmla="*/ 0 h 9052345"/>
                  <a:gd name="connsiteX0" fmla="*/ 16315 w 16315"/>
                  <a:gd name="connsiteY0" fmla="*/ 9542113 h 9618603"/>
                  <a:gd name="connsiteX1" fmla="*/ 14638 w 16315"/>
                  <a:gd name="connsiteY1" fmla="*/ 9543589 h 9618603"/>
                  <a:gd name="connsiteX2" fmla="*/ 13446 w 16315"/>
                  <a:gd name="connsiteY2" fmla="*/ 9567148 h 9618603"/>
                  <a:gd name="connsiteX3" fmla="*/ 11910 w 16315"/>
                  <a:gd name="connsiteY3" fmla="*/ 9590710 h 9618603"/>
                  <a:gd name="connsiteX4" fmla="*/ 10071 w 16315"/>
                  <a:gd name="connsiteY4" fmla="*/ 9543585 h 9618603"/>
                  <a:gd name="connsiteX5" fmla="*/ 2533 w 16315"/>
                  <a:gd name="connsiteY5" fmla="*/ 753 h 9618603"/>
                  <a:gd name="connsiteX6" fmla="*/ 1445 w 16315"/>
                  <a:gd name="connsiteY6" fmla="*/ 589238 h 9618603"/>
                  <a:gd name="connsiteX7" fmla="*/ 411 w 16315"/>
                  <a:gd name="connsiteY7" fmla="*/ 566258 h 9618603"/>
                  <a:gd name="connsiteX0" fmla="*/ 16315 w 16315"/>
                  <a:gd name="connsiteY0" fmla="*/ 9547011 h 9596120"/>
                  <a:gd name="connsiteX1" fmla="*/ 14638 w 16315"/>
                  <a:gd name="connsiteY1" fmla="*/ 9548487 h 9596120"/>
                  <a:gd name="connsiteX2" fmla="*/ 13446 w 16315"/>
                  <a:gd name="connsiteY2" fmla="*/ 9572046 h 9596120"/>
                  <a:gd name="connsiteX3" fmla="*/ 11910 w 16315"/>
                  <a:gd name="connsiteY3" fmla="*/ 9595608 h 9596120"/>
                  <a:gd name="connsiteX4" fmla="*/ 3645 w 16315"/>
                  <a:gd name="connsiteY4" fmla="*/ 1254470 h 9596120"/>
                  <a:gd name="connsiteX5" fmla="*/ 2533 w 16315"/>
                  <a:gd name="connsiteY5" fmla="*/ 5651 h 9596120"/>
                  <a:gd name="connsiteX6" fmla="*/ 1445 w 16315"/>
                  <a:gd name="connsiteY6" fmla="*/ 594136 h 9596120"/>
                  <a:gd name="connsiteX7" fmla="*/ 411 w 16315"/>
                  <a:gd name="connsiteY7" fmla="*/ 571156 h 9596120"/>
                  <a:gd name="connsiteX0" fmla="*/ 16315 w 16315"/>
                  <a:gd name="connsiteY0" fmla="*/ 9564926 h 9589964"/>
                  <a:gd name="connsiteX1" fmla="*/ 14638 w 16315"/>
                  <a:gd name="connsiteY1" fmla="*/ 9566402 h 9589964"/>
                  <a:gd name="connsiteX2" fmla="*/ 13446 w 16315"/>
                  <a:gd name="connsiteY2" fmla="*/ 9589961 h 9589964"/>
                  <a:gd name="connsiteX3" fmla="*/ 4757 w 16315"/>
                  <a:gd name="connsiteY3" fmla="*/ 7 h 9589964"/>
                  <a:gd name="connsiteX4" fmla="*/ 3645 w 16315"/>
                  <a:gd name="connsiteY4" fmla="*/ 1272385 h 9589964"/>
                  <a:gd name="connsiteX5" fmla="*/ 2533 w 16315"/>
                  <a:gd name="connsiteY5" fmla="*/ 23566 h 9589964"/>
                  <a:gd name="connsiteX6" fmla="*/ 1445 w 16315"/>
                  <a:gd name="connsiteY6" fmla="*/ 612051 h 9589964"/>
                  <a:gd name="connsiteX7" fmla="*/ 411 w 16315"/>
                  <a:gd name="connsiteY7" fmla="*/ 589071 h 9589964"/>
                  <a:gd name="connsiteX0" fmla="*/ 16315 w 16315"/>
                  <a:gd name="connsiteY0" fmla="*/ 9564926 h 9566401"/>
                  <a:gd name="connsiteX1" fmla="*/ 14638 w 16315"/>
                  <a:gd name="connsiteY1" fmla="*/ 9566402 h 9566401"/>
                  <a:gd name="connsiteX2" fmla="*/ 5767 w 16315"/>
                  <a:gd name="connsiteY2" fmla="*/ 1225259 h 9566401"/>
                  <a:gd name="connsiteX3" fmla="*/ 4757 w 16315"/>
                  <a:gd name="connsiteY3" fmla="*/ 7 h 9566401"/>
                  <a:gd name="connsiteX4" fmla="*/ 3645 w 16315"/>
                  <a:gd name="connsiteY4" fmla="*/ 1272385 h 9566401"/>
                  <a:gd name="connsiteX5" fmla="*/ 2533 w 16315"/>
                  <a:gd name="connsiteY5" fmla="*/ 23566 h 9566401"/>
                  <a:gd name="connsiteX6" fmla="*/ 1445 w 16315"/>
                  <a:gd name="connsiteY6" fmla="*/ 612051 h 9566401"/>
                  <a:gd name="connsiteX7" fmla="*/ 411 w 16315"/>
                  <a:gd name="connsiteY7" fmla="*/ 589071 h 9566401"/>
                  <a:gd name="connsiteX0" fmla="*/ 16315 w 16315"/>
                  <a:gd name="connsiteY0" fmla="*/ 9564926 h 9564924"/>
                  <a:gd name="connsiteX1" fmla="*/ 6858 w 16315"/>
                  <a:gd name="connsiteY1" fmla="*/ 11 h 9564924"/>
                  <a:gd name="connsiteX2" fmla="*/ 5767 w 16315"/>
                  <a:gd name="connsiteY2" fmla="*/ 1225259 h 9564924"/>
                  <a:gd name="connsiteX3" fmla="*/ 4757 w 16315"/>
                  <a:gd name="connsiteY3" fmla="*/ 7 h 9564924"/>
                  <a:gd name="connsiteX4" fmla="*/ 3645 w 16315"/>
                  <a:gd name="connsiteY4" fmla="*/ 1272385 h 9564924"/>
                  <a:gd name="connsiteX5" fmla="*/ 2533 w 16315"/>
                  <a:gd name="connsiteY5" fmla="*/ 23566 h 9564924"/>
                  <a:gd name="connsiteX6" fmla="*/ 1445 w 16315"/>
                  <a:gd name="connsiteY6" fmla="*/ 612051 h 9564924"/>
                  <a:gd name="connsiteX7" fmla="*/ 411 w 16315"/>
                  <a:gd name="connsiteY7" fmla="*/ 589071 h 9564924"/>
                  <a:gd name="connsiteX0" fmla="*/ 7909 w 7909"/>
                  <a:gd name="connsiteY0" fmla="*/ 1247352 h 1435448"/>
                  <a:gd name="connsiteX1" fmla="*/ 6858 w 7909"/>
                  <a:gd name="connsiteY1" fmla="*/ 11 h 1435448"/>
                  <a:gd name="connsiteX2" fmla="*/ 5767 w 7909"/>
                  <a:gd name="connsiteY2" fmla="*/ 1225259 h 1435448"/>
                  <a:gd name="connsiteX3" fmla="*/ 4757 w 7909"/>
                  <a:gd name="connsiteY3" fmla="*/ 7 h 1435448"/>
                  <a:gd name="connsiteX4" fmla="*/ 3645 w 7909"/>
                  <a:gd name="connsiteY4" fmla="*/ 1272385 h 1435448"/>
                  <a:gd name="connsiteX5" fmla="*/ 2533 w 7909"/>
                  <a:gd name="connsiteY5" fmla="*/ 23566 h 1435448"/>
                  <a:gd name="connsiteX6" fmla="*/ 1445 w 7909"/>
                  <a:gd name="connsiteY6" fmla="*/ 612051 h 1435448"/>
                  <a:gd name="connsiteX7" fmla="*/ 411 w 7909"/>
                  <a:gd name="connsiteY7" fmla="*/ 589071 h 1435448"/>
                  <a:gd name="connsiteX0" fmla="*/ 9480 w 9480"/>
                  <a:gd name="connsiteY0" fmla="*/ 8690 h 8929"/>
                  <a:gd name="connsiteX1" fmla="*/ 8151 w 9480"/>
                  <a:gd name="connsiteY1" fmla="*/ 0 h 8929"/>
                  <a:gd name="connsiteX2" fmla="*/ 6772 w 9480"/>
                  <a:gd name="connsiteY2" fmla="*/ 8536 h 8929"/>
                  <a:gd name="connsiteX3" fmla="*/ 5495 w 9480"/>
                  <a:gd name="connsiteY3" fmla="*/ 0 h 8929"/>
                  <a:gd name="connsiteX4" fmla="*/ 4089 w 9480"/>
                  <a:gd name="connsiteY4" fmla="*/ 8864 h 8929"/>
                  <a:gd name="connsiteX5" fmla="*/ 2683 w 9480"/>
                  <a:gd name="connsiteY5" fmla="*/ 164 h 8929"/>
                  <a:gd name="connsiteX6" fmla="*/ 1307 w 9480"/>
                  <a:gd name="connsiteY6" fmla="*/ 4264 h 8929"/>
                  <a:gd name="connsiteX7" fmla="*/ 0 w 9480"/>
                  <a:gd name="connsiteY7" fmla="*/ 4104 h 8929"/>
                  <a:gd name="connsiteX0" fmla="*/ 9973 w 9973"/>
                  <a:gd name="connsiteY0" fmla="*/ 9732 h 10000"/>
                  <a:gd name="connsiteX1" fmla="*/ 8571 w 9973"/>
                  <a:gd name="connsiteY1" fmla="*/ 0 h 10000"/>
                  <a:gd name="connsiteX2" fmla="*/ 7116 w 9973"/>
                  <a:gd name="connsiteY2" fmla="*/ 9560 h 10000"/>
                  <a:gd name="connsiteX3" fmla="*/ 5769 w 9973"/>
                  <a:gd name="connsiteY3" fmla="*/ 0 h 10000"/>
                  <a:gd name="connsiteX4" fmla="*/ 4286 w 9973"/>
                  <a:gd name="connsiteY4" fmla="*/ 9927 h 10000"/>
                  <a:gd name="connsiteX5" fmla="*/ 2803 w 9973"/>
                  <a:gd name="connsiteY5" fmla="*/ 184 h 10000"/>
                  <a:gd name="connsiteX6" fmla="*/ 1352 w 9973"/>
                  <a:gd name="connsiteY6" fmla="*/ 4775 h 10000"/>
                  <a:gd name="connsiteX7" fmla="*/ 0 w 9973"/>
                  <a:gd name="connsiteY7" fmla="*/ 5148 h 10000"/>
                  <a:gd name="connsiteX0" fmla="*/ 10000 w 10000"/>
                  <a:gd name="connsiteY0" fmla="*/ 9732 h 10000"/>
                  <a:gd name="connsiteX1" fmla="*/ 8594 w 10000"/>
                  <a:gd name="connsiteY1" fmla="*/ 0 h 10000"/>
                  <a:gd name="connsiteX2" fmla="*/ 7135 w 10000"/>
                  <a:gd name="connsiteY2" fmla="*/ 9560 h 10000"/>
                  <a:gd name="connsiteX3" fmla="*/ 5785 w 10000"/>
                  <a:gd name="connsiteY3" fmla="*/ 0 h 10000"/>
                  <a:gd name="connsiteX4" fmla="*/ 4298 w 10000"/>
                  <a:gd name="connsiteY4" fmla="*/ 9927 h 10000"/>
                  <a:gd name="connsiteX5" fmla="*/ 2811 w 10000"/>
                  <a:gd name="connsiteY5" fmla="*/ 184 h 10000"/>
                  <a:gd name="connsiteX6" fmla="*/ 1356 w 10000"/>
                  <a:gd name="connsiteY6" fmla="*/ 4775 h 10000"/>
                  <a:gd name="connsiteX7" fmla="*/ 0 w 10000"/>
                  <a:gd name="connsiteY7" fmla="*/ 5148 h 10000"/>
                  <a:gd name="connsiteX0" fmla="*/ 10878 w 10878"/>
                  <a:gd name="connsiteY0" fmla="*/ 9732 h 10000"/>
                  <a:gd name="connsiteX1" fmla="*/ 9472 w 10878"/>
                  <a:gd name="connsiteY1" fmla="*/ 0 h 10000"/>
                  <a:gd name="connsiteX2" fmla="*/ 8013 w 10878"/>
                  <a:gd name="connsiteY2" fmla="*/ 9560 h 10000"/>
                  <a:gd name="connsiteX3" fmla="*/ 6663 w 10878"/>
                  <a:gd name="connsiteY3" fmla="*/ 0 h 10000"/>
                  <a:gd name="connsiteX4" fmla="*/ 5176 w 10878"/>
                  <a:gd name="connsiteY4" fmla="*/ 9927 h 10000"/>
                  <a:gd name="connsiteX5" fmla="*/ 3689 w 10878"/>
                  <a:gd name="connsiteY5" fmla="*/ 184 h 10000"/>
                  <a:gd name="connsiteX6" fmla="*/ 2234 w 10878"/>
                  <a:gd name="connsiteY6" fmla="*/ 4775 h 10000"/>
                  <a:gd name="connsiteX7" fmla="*/ 0 w 10878"/>
                  <a:gd name="connsiteY7" fmla="*/ 5883 h 10000"/>
                  <a:gd name="connsiteX0" fmla="*/ 10878 w 10878"/>
                  <a:gd name="connsiteY0" fmla="*/ 9732 h 10000"/>
                  <a:gd name="connsiteX1" fmla="*/ 9472 w 10878"/>
                  <a:gd name="connsiteY1" fmla="*/ 0 h 10000"/>
                  <a:gd name="connsiteX2" fmla="*/ 8013 w 10878"/>
                  <a:gd name="connsiteY2" fmla="*/ 9560 h 10000"/>
                  <a:gd name="connsiteX3" fmla="*/ 6663 w 10878"/>
                  <a:gd name="connsiteY3" fmla="*/ 0 h 10000"/>
                  <a:gd name="connsiteX4" fmla="*/ 5176 w 10878"/>
                  <a:gd name="connsiteY4" fmla="*/ 9927 h 10000"/>
                  <a:gd name="connsiteX5" fmla="*/ 3689 w 10878"/>
                  <a:gd name="connsiteY5" fmla="*/ 184 h 10000"/>
                  <a:gd name="connsiteX6" fmla="*/ 2234 w 10878"/>
                  <a:gd name="connsiteY6" fmla="*/ 4775 h 10000"/>
                  <a:gd name="connsiteX7" fmla="*/ 0 w 10878"/>
                  <a:gd name="connsiteY7" fmla="*/ 5883 h 10000"/>
                  <a:gd name="connsiteX0" fmla="*/ 15188 w 15188"/>
                  <a:gd name="connsiteY0" fmla="*/ 9916 h 10000"/>
                  <a:gd name="connsiteX1" fmla="*/ 9472 w 15188"/>
                  <a:gd name="connsiteY1" fmla="*/ 0 h 10000"/>
                  <a:gd name="connsiteX2" fmla="*/ 8013 w 15188"/>
                  <a:gd name="connsiteY2" fmla="*/ 9560 h 10000"/>
                  <a:gd name="connsiteX3" fmla="*/ 6663 w 15188"/>
                  <a:gd name="connsiteY3" fmla="*/ 0 h 10000"/>
                  <a:gd name="connsiteX4" fmla="*/ 5176 w 15188"/>
                  <a:gd name="connsiteY4" fmla="*/ 9927 h 10000"/>
                  <a:gd name="connsiteX5" fmla="*/ 3689 w 15188"/>
                  <a:gd name="connsiteY5" fmla="*/ 184 h 10000"/>
                  <a:gd name="connsiteX6" fmla="*/ 2234 w 15188"/>
                  <a:gd name="connsiteY6" fmla="*/ 4775 h 10000"/>
                  <a:gd name="connsiteX7" fmla="*/ 0 w 15188"/>
                  <a:gd name="connsiteY7" fmla="*/ 5883 h 10000"/>
                  <a:gd name="connsiteX0" fmla="*/ 15188 w 15188"/>
                  <a:gd name="connsiteY0" fmla="*/ 9916 h 10000"/>
                  <a:gd name="connsiteX1" fmla="*/ 9472 w 15188"/>
                  <a:gd name="connsiteY1" fmla="*/ 0 h 10000"/>
                  <a:gd name="connsiteX2" fmla="*/ 8013 w 15188"/>
                  <a:gd name="connsiteY2" fmla="*/ 9560 h 10000"/>
                  <a:gd name="connsiteX3" fmla="*/ 6663 w 15188"/>
                  <a:gd name="connsiteY3" fmla="*/ 0 h 10000"/>
                  <a:gd name="connsiteX4" fmla="*/ 5176 w 15188"/>
                  <a:gd name="connsiteY4" fmla="*/ 9927 h 10000"/>
                  <a:gd name="connsiteX5" fmla="*/ 3689 w 15188"/>
                  <a:gd name="connsiteY5" fmla="*/ 184 h 10000"/>
                  <a:gd name="connsiteX6" fmla="*/ 3788 w 15188"/>
                  <a:gd name="connsiteY6" fmla="*/ 5143 h 10000"/>
                  <a:gd name="connsiteX7" fmla="*/ 0 w 15188"/>
                  <a:gd name="connsiteY7" fmla="*/ 5883 h 10000"/>
                  <a:gd name="connsiteX0" fmla="*/ 15188 w 15188"/>
                  <a:gd name="connsiteY0" fmla="*/ 9916 h 10000"/>
                  <a:gd name="connsiteX1" fmla="*/ 9472 w 15188"/>
                  <a:gd name="connsiteY1" fmla="*/ 0 h 10000"/>
                  <a:gd name="connsiteX2" fmla="*/ 8013 w 15188"/>
                  <a:gd name="connsiteY2" fmla="*/ 9560 h 10000"/>
                  <a:gd name="connsiteX3" fmla="*/ 6663 w 15188"/>
                  <a:gd name="connsiteY3" fmla="*/ 0 h 10000"/>
                  <a:gd name="connsiteX4" fmla="*/ 5176 w 15188"/>
                  <a:gd name="connsiteY4" fmla="*/ 9927 h 10000"/>
                  <a:gd name="connsiteX5" fmla="*/ 5756 w 15188"/>
                  <a:gd name="connsiteY5" fmla="*/ 92 h 10000"/>
                  <a:gd name="connsiteX6" fmla="*/ 3788 w 15188"/>
                  <a:gd name="connsiteY6" fmla="*/ 5143 h 10000"/>
                  <a:gd name="connsiteX7" fmla="*/ 0 w 15188"/>
                  <a:gd name="connsiteY7" fmla="*/ 5883 h 10000"/>
                  <a:gd name="connsiteX0" fmla="*/ 15188 w 15188"/>
                  <a:gd name="connsiteY0" fmla="*/ 9916 h 10000"/>
                  <a:gd name="connsiteX1" fmla="*/ 12350 w 15188"/>
                  <a:gd name="connsiteY1" fmla="*/ 184 h 10000"/>
                  <a:gd name="connsiteX2" fmla="*/ 8013 w 15188"/>
                  <a:gd name="connsiteY2" fmla="*/ 9560 h 10000"/>
                  <a:gd name="connsiteX3" fmla="*/ 6663 w 15188"/>
                  <a:gd name="connsiteY3" fmla="*/ 0 h 10000"/>
                  <a:gd name="connsiteX4" fmla="*/ 5176 w 15188"/>
                  <a:gd name="connsiteY4" fmla="*/ 9927 h 10000"/>
                  <a:gd name="connsiteX5" fmla="*/ 5756 w 15188"/>
                  <a:gd name="connsiteY5" fmla="*/ 92 h 10000"/>
                  <a:gd name="connsiteX6" fmla="*/ 3788 w 15188"/>
                  <a:gd name="connsiteY6" fmla="*/ 5143 h 10000"/>
                  <a:gd name="connsiteX7" fmla="*/ 0 w 15188"/>
                  <a:gd name="connsiteY7" fmla="*/ 5883 h 10000"/>
                  <a:gd name="connsiteX0" fmla="*/ 15188 w 15188"/>
                  <a:gd name="connsiteY0" fmla="*/ 9916 h 10000"/>
                  <a:gd name="connsiteX1" fmla="*/ 12350 w 15188"/>
                  <a:gd name="connsiteY1" fmla="*/ 184 h 10000"/>
                  <a:gd name="connsiteX2" fmla="*/ 9445 w 15188"/>
                  <a:gd name="connsiteY2" fmla="*/ 9836 h 10000"/>
                  <a:gd name="connsiteX3" fmla="*/ 6663 w 15188"/>
                  <a:gd name="connsiteY3" fmla="*/ 0 h 10000"/>
                  <a:gd name="connsiteX4" fmla="*/ 5176 w 15188"/>
                  <a:gd name="connsiteY4" fmla="*/ 9927 h 10000"/>
                  <a:gd name="connsiteX5" fmla="*/ 5756 w 15188"/>
                  <a:gd name="connsiteY5" fmla="*/ 92 h 10000"/>
                  <a:gd name="connsiteX6" fmla="*/ 3788 w 15188"/>
                  <a:gd name="connsiteY6" fmla="*/ 5143 h 10000"/>
                  <a:gd name="connsiteX7" fmla="*/ 0 w 15188"/>
                  <a:gd name="connsiteY7" fmla="*/ 5883 h 10000"/>
                  <a:gd name="connsiteX0" fmla="*/ 15188 w 15188"/>
                  <a:gd name="connsiteY0" fmla="*/ 9916 h 10112"/>
                  <a:gd name="connsiteX1" fmla="*/ 12350 w 15188"/>
                  <a:gd name="connsiteY1" fmla="*/ 184 h 10112"/>
                  <a:gd name="connsiteX2" fmla="*/ 9472 w 15188"/>
                  <a:gd name="connsiteY2" fmla="*/ 10112 h 10112"/>
                  <a:gd name="connsiteX3" fmla="*/ 6663 w 15188"/>
                  <a:gd name="connsiteY3" fmla="*/ 0 h 10112"/>
                  <a:gd name="connsiteX4" fmla="*/ 5176 w 15188"/>
                  <a:gd name="connsiteY4" fmla="*/ 9927 h 10112"/>
                  <a:gd name="connsiteX5" fmla="*/ 5756 w 15188"/>
                  <a:gd name="connsiteY5" fmla="*/ 92 h 10112"/>
                  <a:gd name="connsiteX6" fmla="*/ 3788 w 15188"/>
                  <a:gd name="connsiteY6" fmla="*/ 5143 h 10112"/>
                  <a:gd name="connsiteX7" fmla="*/ 0 w 15188"/>
                  <a:gd name="connsiteY7" fmla="*/ 5883 h 10112"/>
                  <a:gd name="connsiteX0" fmla="*/ 15188 w 15188"/>
                  <a:gd name="connsiteY0" fmla="*/ 9916 h 10112"/>
                  <a:gd name="connsiteX1" fmla="*/ 12350 w 15188"/>
                  <a:gd name="connsiteY1" fmla="*/ 184 h 10112"/>
                  <a:gd name="connsiteX2" fmla="*/ 9472 w 15188"/>
                  <a:gd name="connsiteY2" fmla="*/ 10112 h 10112"/>
                  <a:gd name="connsiteX3" fmla="*/ 6663 w 15188"/>
                  <a:gd name="connsiteY3" fmla="*/ 0 h 10112"/>
                  <a:gd name="connsiteX4" fmla="*/ 5176 w 15188"/>
                  <a:gd name="connsiteY4" fmla="*/ 9927 h 10112"/>
                  <a:gd name="connsiteX5" fmla="*/ 5756 w 15188"/>
                  <a:gd name="connsiteY5" fmla="*/ 92 h 10112"/>
                  <a:gd name="connsiteX6" fmla="*/ 3788 w 15188"/>
                  <a:gd name="connsiteY6" fmla="*/ 5143 h 10112"/>
                  <a:gd name="connsiteX7" fmla="*/ 0 w 15188"/>
                  <a:gd name="connsiteY7" fmla="*/ 5883 h 10112"/>
                  <a:gd name="connsiteX0" fmla="*/ 15188 w 15188"/>
                  <a:gd name="connsiteY0" fmla="*/ 9916 h 10112"/>
                  <a:gd name="connsiteX1" fmla="*/ 12350 w 15188"/>
                  <a:gd name="connsiteY1" fmla="*/ 184 h 10112"/>
                  <a:gd name="connsiteX2" fmla="*/ 9472 w 15188"/>
                  <a:gd name="connsiteY2" fmla="*/ 10112 h 10112"/>
                  <a:gd name="connsiteX3" fmla="*/ 6663 w 15188"/>
                  <a:gd name="connsiteY3" fmla="*/ 0 h 10112"/>
                  <a:gd name="connsiteX4" fmla="*/ 5176 w 15188"/>
                  <a:gd name="connsiteY4" fmla="*/ 9927 h 10112"/>
                  <a:gd name="connsiteX5" fmla="*/ 5756 w 15188"/>
                  <a:gd name="connsiteY5" fmla="*/ 92 h 10112"/>
                  <a:gd name="connsiteX6" fmla="*/ 3788 w 15188"/>
                  <a:gd name="connsiteY6" fmla="*/ 5143 h 10112"/>
                  <a:gd name="connsiteX7" fmla="*/ 0 w 15188"/>
                  <a:gd name="connsiteY7" fmla="*/ 5883 h 10112"/>
                  <a:gd name="connsiteX0" fmla="*/ 15188 w 15188"/>
                  <a:gd name="connsiteY0" fmla="*/ 9916 h 10112"/>
                  <a:gd name="connsiteX1" fmla="*/ 12350 w 15188"/>
                  <a:gd name="connsiteY1" fmla="*/ 184 h 10112"/>
                  <a:gd name="connsiteX2" fmla="*/ 9472 w 15188"/>
                  <a:gd name="connsiteY2" fmla="*/ 10112 h 10112"/>
                  <a:gd name="connsiteX3" fmla="*/ 6663 w 15188"/>
                  <a:gd name="connsiteY3" fmla="*/ 0 h 10112"/>
                  <a:gd name="connsiteX4" fmla="*/ 5176 w 15188"/>
                  <a:gd name="connsiteY4" fmla="*/ 9927 h 10112"/>
                  <a:gd name="connsiteX5" fmla="*/ 5756 w 15188"/>
                  <a:gd name="connsiteY5" fmla="*/ 92 h 10112"/>
                  <a:gd name="connsiteX6" fmla="*/ 3788 w 15188"/>
                  <a:gd name="connsiteY6" fmla="*/ 5143 h 10112"/>
                  <a:gd name="connsiteX7" fmla="*/ 0 w 15188"/>
                  <a:gd name="connsiteY7" fmla="*/ 5883 h 10112"/>
                  <a:gd name="connsiteX0" fmla="*/ 15188 w 15188"/>
                  <a:gd name="connsiteY0" fmla="*/ 9916 h 10112"/>
                  <a:gd name="connsiteX1" fmla="*/ 12350 w 15188"/>
                  <a:gd name="connsiteY1" fmla="*/ 184 h 10112"/>
                  <a:gd name="connsiteX2" fmla="*/ 9472 w 15188"/>
                  <a:gd name="connsiteY2" fmla="*/ 10112 h 10112"/>
                  <a:gd name="connsiteX3" fmla="*/ 6663 w 15188"/>
                  <a:gd name="connsiteY3" fmla="*/ 0 h 10112"/>
                  <a:gd name="connsiteX4" fmla="*/ 5176 w 15188"/>
                  <a:gd name="connsiteY4" fmla="*/ 9927 h 10112"/>
                  <a:gd name="connsiteX5" fmla="*/ 5756 w 15188"/>
                  <a:gd name="connsiteY5" fmla="*/ 92 h 10112"/>
                  <a:gd name="connsiteX6" fmla="*/ 3788 w 15188"/>
                  <a:gd name="connsiteY6" fmla="*/ 5143 h 10112"/>
                  <a:gd name="connsiteX7" fmla="*/ 0 w 15188"/>
                  <a:gd name="connsiteY7" fmla="*/ 5883 h 10112"/>
                  <a:gd name="connsiteX0" fmla="*/ 15188 w 15188"/>
                  <a:gd name="connsiteY0" fmla="*/ 9916 h 10112"/>
                  <a:gd name="connsiteX1" fmla="*/ 12350 w 15188"/>
                  <a:gd name="connsiteY1" fmla="*/ 184 h 10112"/>
                  <a:gd name="connsiteX2" fmla="*/ 9472 w 15188"/>
                  <a:gd name="connsiteY2" fmla="*/ 10112 h 10112"/>
                  <a:gd name="connsiteX3" fmla="*/ 6663 w 15188"/>
                  <a:gd name="connsiteY3" fmla="*/ 0 h 10112"/>
                  <a:gd name="connsiteX4" fmla="*/ 5176 w 15188"/>
                  <a:gd name="connsiteY4" fmla="*/ 9927 h 10112"/>
                  <a:gd name="connsiteX5" fmla="*/ 5756 w 15188"/>
                  <a:gd name="connsiteY5" fmla="*/ 92 h 10112"/>
                  <a:gd name="connsiteX6" fmla="*/ 3788 w 15188"/>
                  <a:gd name="connsiteY6" fmla="*/ 5143 h 10112"/>
                  <a:gd name="connsiteX7" fmla="*/ 0 w 15188"/>
                  <a:gd name="connsiteY7" fmla="*/ 5883 h 10112"/>
                  <a:gd name="connsiteX0" fmla="*/ 15188 w 15188"/>
                  <a:gd name="connsiteY0" fmla="*/ 9916 h 10112"/>
                  <a:gd name="connsiteX1" fmla="*/ 12350 w 15188"/>
                  <a:gd name="connsiteY1" fmla="*/ 184 h 10112"/>
                  <a:gd name="connsiteX2" fmla="*/ 9472 w 15188"/>
                  <a:gd name="connsiteY2" fmla="*/ 10112 h 10112"/>
                  <a:gd name="connsiteX3" fmla="*/ 6663 w 15188"/>
                  <a:gd name="connsiteY3" fmla="*/ 0 h 10112"/>
                  <a:gd name="connsiteX4" fmla="*/ 5176 w 15188"/>
                  <a:gd name="connsiteY4" fmla="*/ 9927 h 10112"/>
                  <a:gd name="connsiteX5" fmla="*/ 3783 w 15188"/>
                  <a:gd name="connsiteY5" fmla="*/ 92 h 10112"/>
                  <a:gd name="connsiteX6" fmla="*/ 3788 w 15188"/>
                  <a:gd name="connsiteY6" fmla="*/ 5143 h 10112"/>
                  <a:gd name="connsiteX7" fmla="*/ 0 w 15188"/>
                  <a:gd name="connsiteY7" fmla="*/ 5883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5864 w 17269"/>
                  <a:gd name="connsiteY5" fmla="*/ 92 h 10112"/>
                  <a:gd name="connsiteX6" fmla="*/ 5869 w 17269"/>
                  <a:gd name="connsiteY6" fmla="*/ 5143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5864 w 17269"/>
                  <a:gd name="connsiteY5" fmla="*/ 92 h 10112"/>
                  <a:gd name="connsiteX6" fmla="*/ 4369 w 17269"/>
                  <a:gd name="connsiteY6" fmla="*/ 5419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5864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4418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4418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4418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4418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7257 w 17269"/>
                  <a:gd name="connsiteY4" fmla="*/ 9927 h 10112"/>
                  <a:gd name="connsiteX5" fmla="*/ 4418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5798 w 17269"/>
                  <a:gd name="connsiteY4" fmla="*/ 9927 h 10112"/>
                  <a:gd name="connsiteX5" fmla="*/ 4418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6 h 10112"/>
                  <a:gd name="connsiteX1" fmla="*/ 14431 w 17269"/>
                  <a:gd name="connsiteY1" fmla="*/ 184 h 10112"/>
                  <a:gd name="connsiteX2" fmla="*/ 11553 w 17269"/>
                  <a:gd name="connsiteY2" fmla="*/ 10112 h 10112"/>
                  <a:gd name="connsiteX3" fmla="*/ 8744 w 17269"/>
                  <a:gd name="connsiteY3" fmla="*/ 0 h 10112"/>
                  <a:gd name="connsiteX4" fmla="*/ 5798 w 17269"/>
                  <a:gd name="connsiteY4" fmla="*/ 9927 h 10112"/>
                  <a:gd name="connsiteX5" fmla="*/ 4418 w 17269"/>
                  <a:gd name="connsiteY5" fmla="*/ 92 h 10112"/>
                  <a:gd name="connsiteX6" fmla="*/ 3031 w 17269"/>
                  <a:gd name="connsiteY6" fmla="*/ 5511 h 10112"/>
                  <a:gd name="connsiteX7" fmla="*/ 0 w 17269"/>
                  <a:gd name="connsiteY7" fmla="*/ 5607 h 10112"/>
                  <a:gd name="connsiteX0" fmla="*/ 17269 w 17269"/>
                  <a:gd name="connsiteY0" fmla="*/ 9919 h 10115"/>
                  <a:gd name="connsiteX1" fmla="*/ 14431 w 17269"/>
                  <a:gd name="connsiteY1" fmla="*/ 187 h 10115"/>
                  <a:gd name="connsiteX2" fmla="*/ 11553 w 17269"/>
                  <a:gd name="connsiteY2" fmla="*/ 10115 h 10115"/>
                  <a:gd name="connsiteX3" fmla="*/ 8744 w 17269"/>
                  <a:gd name="connsiteY3" fmla="*/ 3 h 10115"/>
                  <a:gd name="connsiteX4" fmla="*/ 5798 w 17269"/>
                  <a:gd name="connsiteY4" fmla="*/ 9930 h 10115"/>
                  <a:gd name="connsiteX5" fmla="*/ 2999 w 17269"/>
                  <a:gd name="connsiteY5" fmla="*/ 3 h 10115"/>
                  <a:gd name="connsiteX6" fmla="*/ 3031 w 17269"/>
                  <a:gd name="connsiteY6" fmla="*/ 5514 h 10115"/>
                  <a:gd name="connsiteX7" fmla="*/ 0 w 17269"/>
                  <a:gd name="connsiteY7" fmla="*/ 5610 h 10115"/>
                  <a:gd name="connsiteX0" fmla="*/ 17269 w 17269"/>
                  <a:gd name="connsiteY0" fmla="*/ 9919 h 10115"/>
                  <a:gd name="connsiteX1" fmla="*/ 14431 w 17269"/>
                  <a:gd name="connsiteY1" fmla="*/ 187 h 10115"/>
                  <a:gd name="connsiteX2" fmla="*/ 11553 w 17269"/>
                  <a:gd name="connsiteY2" fmla="*/ 10115 h 10115"/>
                  <a:gd name="connsiteX3" fmla="*/ 8744 w 17269"/>
                  <a:gd name="connsiteY3" fmla="*/ 3 h 10115"/>
                  <a:gd name="connsiteX4" fmla="*/ 5798 w 17269"/>
                  <a:gd name="connsiteY4" fmla="*/ 9930 h 10115"/>
                  <a:gd name="connsiteX5" fmla="*/ 2999 w 17269"/>
                  <a:gd name="connsiteY5" fmla="*/ 3 h 10115"/>
                  <a:gd name="connsiteX6" fmla="*/ 1585 w 17269"/>
                  <a:gd name="connsiteY6" fmla="*/ 5698 h 10115"/>
                  <a:gd name="connsiteX7" fmla="*/ 0 w 17269"/>
                  <a:gd name="connsiteY7" fmla="*/ 5610 h 10115"/>
                  <a:gd name="connsiteX0" fmla="*/ 20025 w 20025"/>
                  <a:gd name="connsiteY0" fmla="*/ 9919 h 10115"/>
                  <a:gd name="connsiteX1" fmla="*/ 17187 w 20025"/>
                  <a:gd name="connsiteY1" fmla="*/ 187 h 10115"/>
                  <a:gd name="connsiteX2" fmla="*/ 14309 w 20025"/>
                  <a:gd name="connsiteY2" fmla="*/ 10115 h 10115"/>
                  <a:gd name="connsiteX3" fmla="*/ 11500 w 20025"/>
                  <a:gd name="connsiteY3" fmla="*/ 3 h 10115"/>
                  <a:gd name="connsiteX4" fmla="*/ 8554 w 20025"/>
                  <a:gd name="connsiteY4" fmla="*/ 9930 h 10115"/>
                  <a:gd name="connsiteX5" fmla="*/ 5755 w 20025"/>
                  <a:gd name="connsiteY5" fmla="*/ 3 h 10115"/>
                  <a:gd name="connsiteX6" fmla="*/ 4341 w 20025"/>
                  <a:gd name="connsiteY6" fmla="*/ 5698 h 10115"/>
                  <a:gd name="connsiteX7" fmla="*/ 0 w 20025"/>
                  <a:gd name="connsiteY7" fmla="*/ 5702 h 10115"/>
                  <a:gd name="connsiteX0" fmla="*/ 20025 w 20025"/>
                  <a:gd name="connsiteY0" fmla="*/ 9919 h 10115"/>
                  <a:gd name="connsiteX1" fmla="*/ 17187 w 20025"/>
                  <a:gd name="connsiteY1" fmla="*/ 187 h 10115"/>
                  <a:gd name="connsiteX2" fmla="*/ 14309 w 20025"/>
                  <a:gd name="connsiteY2" fmla="*/ 10115 h 10115"/>
                  <a:gd name="connsiteX3" fmla="*/ 11500 w 20025"/>
                  <a:gd name="connsiteY3" fmla="*/ 3 h 10115"/>
                  <a:gd name="connsiteX4" fmla="*/ 8554 w 20025"/>
                  <a:gd name="connsiteY4" fmla="*/ 9930 h 10115"/>
                  <a:gd name="connsiteX5" fmla="*/ 5755 w 20025"/>
                  <a:gd name="connsiteY5" fmla="*/ 3 h 10115"/>
                  <a:gd name="connsiteX6" fmla="*/ 4341 w 20025"/>
                  <a:gd name="connsiteY6" fmla="*/ 5698 h 10115"/>
                  <a:gd name="connsiteX7" fmla="*/ 0 w 20025"/>
                  <a:gd name="connsiteY7" fmla="*/ 5702 h 10115"/>
                  <a:gd name="connsiteX0" fmla="*/ 20011 w 20011"/>
                  <a:gd name="connsiteY0" fmla="*/ 9919 h 10115"/>
                  <a:gd name="connsiteX1" fmla="*/ 17173 w 20011"/>
                  <a:gd name="connsiteY1" fmla="*/ 187 h 10115"/>
                  <a:gd name="connsiteX2" fmla="*/ 14295 w 20011"/>
                  <a:gd name="connsiteY2" fmla="*/ 10115 h 10115"/>
                  <a:gd name="connsiteX3" fmla="*/ 11486 w 20011"/>
                  <a:gd name="connsiteY3" fmla="*/ 3 h 10115"/>
                  <a:gd name="connsiteX4" fmla="*/ 8540 w 20011"/>
                  <a:gd name="connsiteY4" fmla="*/ 9930 h 10115"/>
                  <a:gd name="connsiteX5" fmla="*/ 5741 w 20011"/>
                  <a:gd name="connsiteY5" fmla="*/ 3 h 10115"/>
                  <a:gd name="connsiteX6" fmla="*/ 4327 w 20011"/>
                  <a:gd name="connsiteY6" fmla="*/ 5698 h 10115"/>
                  <a:gd name="connsiteX7" fmla="*/ 0 w 20011"/>
                  <a:gd name="connsiteY7" fmla="*/ 5059 h 10115"/>
                  <a:gd name="connsiteX0" fmla="*/ 20011 w 20011"/>
                  <a:gd name="connsiteY0" fmla="*/ 9918 h 10115"/>
                  <a:gd name="connsiteX1" fmla="*/ 17173 w 20011"/>
                  <a:gd name="connsiteY1" fmla="*/ 186 h 10115"/>
                  <a:gd name="connsiteX2" fmla="*/ 14295 w 20011"/>
                  <a:gd name="connsiteY2" fmla="*/ 10114 h 10115"/>
                  <a:gd name="connsiteX3" fmla="*/ 11486 w 20011"/>
                  <a:gd name="connsiteY3" fmla="*/ 2 h 10115"/>
                  <a:gd name="connsiteX4" fmla="*/ 8540 w 20011"/>
                  <a:gd name="connsiteY4" fmla="*/ 9929 h 10115"/>
                  <a:gd name="connsiteX5" fmla="*/ 5741 w 20011"/>
                  <a:gd name="connsiteY5" fmla="*/ 2 h 10115"/>
                  <a:gd name="connsiteX6" fmla="*/ 2881 w 20011"/>
                  <a:gd name="connsiteY6" fmla="*/ 10109 h 10115"/>
                  <a:gd name="connsiteX7" fmla="*/ 0 w 20011"/>
                  <a:gd name="connsiteY7" fmla="*/ 5058 h 10115"/>
                  <a:gd name="connsiteX0" fmla="*/ 20011 w 20011"/>
                  <a:gd name="connsiteY0" fmla="*/ 9918 h 10115"/>
                  <a:gd name="connsiteX1" fmla="*/ 17173 w 20011"/>
                  <a:gd name="connsiteY1" fmla="*/ 186 h 10115"/>
                  <a:gd name="connsiteX2" fmla="*/ 14295 w 20011"/>
                  <a:gd name="connsiteY2" fmla="*/ 10114 h 10115"/>
                  <a:gd name="connsiteX3" fmla="*/ 11486 w 20011"/>
                  <a:gd name="connsiteY3" fmla="*/ 2 h 10115"/>
                  <a:gd name="connsiteX4" fmla="*/ 8540 w 20011"/>
                  <a:gd name="connsiteY4" fmla="*/ 9929 h 10115"/>
                  <a:gd name="connsiteX5" fmla="*/ 5741 w 20011"/>
                  <a:gd name="connsiteY5" fmla="*/ 2 h 10115"/>
                  <a:gd name="connsiteX6" fmla="*/ 2881 w 20011"/>
                  <a:gd name="connsiteY6" fmla="*/ 10109 h 10115"/>
                  <a:gd name="connsiteX7" fmla="*/ 0 w 20011"/>
                  <a:gd name="connsiteY7" fmla="*/ 5058 h 10115"/>
                  <a:gd name="connsiteX0" fmla="*/ 20011 w 20011"/>
                  <a:gd name="connsiteY0" fmla="*/ 9918 h 10114"/>
                  <a:gd name="connsiteX1" fmla="*/ 17173 w 20011"/>
                  <a:gd name="connsiteY1" fmla="*/ 186 h 10114"/>
                  <a:gd name="connsiteX2" fmla="*/ 14295 w 20011"/>
                  <a:gd name="connsiteY2" fmla="*/ 10114 h 10114"/>
                  <a:gd name="connsiteX3" fmla="*/ 11486 w 20011"/>
                  <a:gd name="connsiteY3" fmla="*/ 2 h 10114"/>
                  <a:gd name="connsiteX4" fmla="*/ 8540 w 20011"/>
                  <a:gd name="connsiteY4" fmla="*/ 9929 h 10114"/>
                  <a:gd name="connsiteX5" fmla="*/ 5741 w 20011"/>
                  <a:gd name="connsiteY5" fmla="*/ 2 h 10114"/>
                  <a:gd name="connsiteX6" fmla="*/ 2881 w 20011"/>
                  <a:gd name="connsiteY6" fmla="*/ 10109 h 10114"/>
                  <a:gd name="connsiteX7" fmla="*/ 0 w 20011"/>
                  <a:gd name="connsiteY7" fmla="*/ 5058 h 10114"/>
                  <a:gd name="connsiteX0" fmla="*/ 20011 w 20011"/>
                  <a:gd name="connsiteY0" fmla="*/ 9918 h 10114"/>
                  <a:gd name="connsiteX1" fmla="*/ 17173 w 20011"/>
                  <a:gd name="connsiteY1" fmla="*/ 186 h 10114"/>
                  <a:gd name="connsiteX2" fmla="*/ 14295 w 20011"/>
                  <a:gd name="connsiteY2" fmla="*/ 10114 h 10114"/>
                  <a:gd name="connsiteX3" fmla="*/ 11486 w 20011"/>
                  <a:gd name="connsiteY3" fmla="*/ 2 h 10114"/>
                  <a:gd name="connsiteX4" fmla="*/ 8540 w 20011"/>
                  <a:gd name="connsiteY4" fmla="*/ 9929 h 10114"/>
                  <a:gd name="connsiteX5" fmla="*/ 5741 w 20011"/>
                  <a:gd name="connsiteY5" fmla="*/ 2 h 10114"/>
                  <a:gd name="connsiteX6" fmla="*/ 2881 w 20011"/>
                  <a:gd name="connsiteY6" fmla="*/ 10109 h 10114"/>
                  <a:gd name="connsiteX7" fmla="*/ 0 w 20011"/>
                  <a:gd name="connsiteY7" fmla="*/ 5058 h 10114"/>
                  <a:gd name="connsiteX0" fmla="*/ 20011 w 20011"/>
                  <a:gd name="connsiteY0" fmla="*/ 9918 h 10114"/>
                  <a:gd name="connsiteX1" fmla="*/ 17173 w 20011"/>
                  <a:gd name="connsiteY1" fmla="*/ 186 h 10114"/>
                  <a:gd name="connsiteX2" fmla="*/ 14295 w 20011"/>
                  <a:gd name="connsiteY2" fmla="*/ 10114 h 10114"/>
                  <a:gd name="connsiteX3" fmla="*/ 11486 w 20011"/>
                  <a:gd name="connsiteY3" fmla="*/ 2 h 10114"/>
                  <a:gd name="connsiteX4" fmla="*/ 8540 w 20011"/>
                  <a:gd name="connsiteY4" fmla="*/ 9929 h 10114"/>
                  <a:gd name="connsiteX5" fmla="*/ 5741 w 20011"/>
                  <a:gd name="connsiteY5" fmla="*/ 2 h 10114"/>
                  <a:gd name="connsiteX6" fmla="*/ 2881 w 20011"/>
                  <a:gd name="connsiteY6" fmla="*/ 10109 h 10114"/>
                  <a:gd name="connsiteX7" fmla="*/ 0 w 20011"/>
                  <a:gd name="connsiteY7" fmla="*/ 5058 h 10114"/>
                  <a:gd name="connsiteX0" fmla="*/ 20011 w 20011"/>
                  <a:gd name="connsiteY0" fmla="*/ 9918 h 10114"/>
                  <a:gd name="connsiteX1" fmla="*/ 17173 w 20011"/>
                  <a:gd name="connsiteY1" fmla="*/ 186 h 10114"/>
                  <a:gd name="connsiteX2" fmla="*/ 14295 w 20011"/>
                  <a:gd name="connsiteY2" fmla="*/ 10114 h 10114"/>
                  <a:gd name="connsiteX3" fmla="*/ 11486 w 20011"/>
                  <a:gd name="connsiteY3" fmla="*/ 2 h 10114"/>
                  <a:gd name="connsiteX4" fmla="*/ 8540 w 20011"/>
                  <a:gd name="connsiteY4" fmla="*/ 9929 h 10114"/>
                  <a:gd name="connsiteX5" fmla="*/ 5741 w 20011"/>
                  <a:gd name="connsiteY5" fmla="*/ 2 h 10114"/>
                  <a:gd name="connsiteX6" fmla="*/ 2881 w 20011"/>
                  <a:gd name="connsiteY6" fmla="*/ 10109 h 10114"/>
                  <a:gd name="connsiteX7" fmla="*/ 0 w 20011"/>
                  <a:gd name="connsiteY7" fmla="*/ 5058 h 10114"/>
                  <a:gd name="connsiteX0" fmla="*/ 20011 w 20231"/>
                  <a:gd name="connsiteY0" fmla="*/ 9918 h 10576"/>
                  <a:gd name="connsiteX1" fmla="*/ 20024 w 20231"/>
                  <a:gd name="connsiteY1" fmla="*/ 9837 h 10576"/>
                  <a:gd name="connsiteX2" fmla="*/ 17173 w 20231"/>
                  <a:gd name="connsiteY2" fmla="*/ 186 h 10576"/>
                  <a:gd name="connsiteX3" fmla="*/ 14295 w 20231"/>
                  <a:gd name="connsiteY3" fmla="*/ 10114 h 10576"/>
                  <a:gd name="connsiteX4" fmla="*/ 11486 w 20231"/>
                  <a:gd name="connsiteY4" fmla="*/ 2 h 10576"/>
                  <a:gd name="connsiteX5" fmla="*/ 8540 w 20231"/>
                  <a:gd name="connsiteY5" fmla="*/ 9929 h 10576"/>
                  <a:gd name="connsiteX6" fmla="*/ 5741 w 20231"/>
                  <a:gd name="connsiteY6" fmla="*/ 2 h 10576"/>
                  <a:gd name="connsiteX7" fmla="*/ 2881 w 20231"/>
                  <a:gd name="connsiteY7" fmla="*/ 10109 h 10576"/>
                  <a:gd name="connsiteX8" fmla="*/ 0 w 20231"/>
                  <a:gd name="connsiteY8" fmla="*/ 5058 h 10576"/>
                  <a:gd name="connsiteX0" fmla="*/ 20011 w 20688"/>
                  <a:gd name="connsiteY0" fmla="*/ 9918 h 10114"/>
                  <a:gd name="connsiteX1" fmla="*/ 20564 w 20688"/>
                  <a:gd name="connsiteY1" fmla="*/ 7539 h 10114"/>
                  <a:gd name="connsiteX2" fmla="*/ 17173 w 20688"/>
                  <a:gd name="connsiteY2" fmla="*/ 186 h 10114"/>
                  <a:gd name="connsiteX3" fmla="*/ 14295 w 20688"/>
                  <a:gd name="connsiteY3" fmla="*/ 10114 h 10114"/>
                  <a:gd name="connsiteX4" fmla="*/ 11486 w 20688"/>
                  <a:gd name="connsiteY4" fmla="*/ 2 h 10114"/>
                  <a:gd name="connsiteX5" fmla="*/ 8540 w 20688"/>
                  <a:gd name="connsiteY5" fmla="*/ 9929 h 10114"/>
                  <a:gd name="connsiteX6" fmla="*/ 5741 w 20688"/>
                  <a:gd name="connsiteY6" fmla="*/ 2 h 10114"/>
                  <a:gd name="connsiteX7" fmla="*/ 2881 w 20688"/>
                  <a:gd name="connsiteY7" fmla="*/ 10109 h 10114"/>
                  <a:gd name="connsiteX8" fmla="*/ 0 w 20688"/>
                  <a:gd name="connsiteY8" fmla="*/ 5058 h 10114"/>
                  <a:gd name="connsiteX0" fmla="*/ 29091 w 29091"/>
                  <a:gd name="connsiteY0" fmla="*/ 7252 h 10114"/>
                  <a:gd name="connsiteX1" fmla="*/ 20564 w 29091"/>
                  <a:gd name="connsiteY1" fmla="*/ 7539 h 10114"/>
                  <a:gd name="connsiteX2" fmla="*/ 17173 w 29091"/>
                  <a:gd name="connsiteY2" fmla="*/ 186 h 10114"/>
                  <a:gd name="connsiteX3" fmla="*/ 14295 w 29091"/>
                  <a:gd name="connsiteY3" fmla="*/ 10114 h 10114"/>
                  <a:gd name="connsiteX4" fmla="*/ 11486 w 29091"/>
                  <a:gd name="connsiteY4" fmla="*/ 2 h 10114"/>
                  <a:gd name="connsiteX5" fmla="*/ 8540 w 29091"/>
                  <a:gd name="connsiteY5" fmla="*/ 9929 h 10114"/>
                  <a:gd name="connsiteX6" fmla="*/ 5741 w 29091"/>
                  <a:gd name="connsiteY6" fmla="*/ 2 h 10114"/>
                  <a:gd name="connsiteX7" fmla="*/ 2881 w 29091"/>
                  <a:gd name="connsiteY7" fmla="*/ 10109 h 10114"/>
                  <a:gd name="connsiteX8" fmla="*/ 0 w 29091"/>
                  <a:gd name="connsiteY8" fmla="*/ 5058 h 10114"/>
                  <a:gd name="connsiteX0" fmla="*/ 29091 w 29091"/>
                  <a:gd name="connsiteY0" fmla="*/ 7252 h 10465"/>
                  <a:gd name="connsiteX1" fmla="*/ 20024 w 29091"/>
                  <a:gd name="connsiteY1" fmla="*/ 10113 h 10465"/>
                  <a:gd name="connsiteX2" fmla="*/ 17173 w 29091"/>
                  <a:gd name="connsiteY2" fmla="*/ 186 h 10465"/>
                  <a:gd name="connsiteX3" fmla="*/ 14295 w 29091"/>
                  <a:gd name="connsiteY3" fmla="*/ 10114 h 10465"/>
                  <a:gd name="connsiteX4" fmla="*/ 11486 w 29091"/>
                  <a:gd name="connsiteY4" fmla="*/ 2 h 10465"/>
                  <a:gd name="connsiteX5" fmla="*/ 8540 w 29091"/>
                  <a:gd name="connsiteY5" fmla="*/ 9929 h 10465"/>
                  <a:gd name="connsiteX6" fmla="*/ 5741 w 29091"/>
                  <a:gd name="connsiteY6" fmla="*/ 2 h 10465"/>
                  <a:gd name="connsiteX7" fmla="*/ 2881 w 29091"/>
                  <a:gd name="connsiteY7" fmla="*/ 10109 h 10465"/>
                  <a:gd name="connsiteX8" fmla="*/ 0 w 29091"/>
                  <a:gd name="connsiteY8" fmla="*/ 5058 h 10465"/>
                  <a:gd name="connsiteX0" fmla="*/ 29091 w 29091"/>
                  <a:gd name="connsiteY0" fmla="*/ 7252 h 10465"/>
                  <a:gd name="connsiteX1" fmla="*/ 20024 w 29091"/>
                  <a:gd name="connsiteY1" fmla="*/ 10113 h 10465"/>
                  <a:gd name="connsiteX2" fmla="*/ 17173 w 29091"/>
                  <a:gd name="connsiteY2" fmla="*/ 186 h 10465"/>
                  <a:gd name="connsiteX3" fmla="*/ 14295 w 29091"/>
                  <a:gd name="connsiteY3" fmla="*/ 10114 h 10465"/>
                  <a:gd name="connsiteX4" fmla="*/ 11486 w 29091"/>
                  <a:gd name="connsiteY4" fmla="*/ 2 h 10465"/>
                  <a:gd name="connsiteX5" fmla="*/ 8540 w 29091"/>
                  <a:gd name="connsiteY5" fmla="*/ 9929 h 10465"/>
                  <a:gd name="connsiteX6" fmla="*/ 5741 w 29091"/>
                  <a:gd name="connsiteY6" fmla="*/ 2 h 10465"/>
                  <a:gd name="connsiteX7" fmla="*/ 2881 w 29091"/>
                  <a:gd name="connsiteY7" fmla="*/ 10109 h 10465"/>
                  <a:gd name="connsiteX8" fmla="*/ 0 w 29091"/>
                  <a:gd name="connsiteY8" fmla="*/ 5058 h 10465"/>
                  <a:gd name="connsiteX0" fmla="*/ 29091 w 29091"/>
                  <a:gd name="connsiteY0" fmla="*/ 7252 h 11004"/>
                  <a:gd name="connsiteX1" fmla="*/ 22322 w 29091"/>
                  <a:gd name="connsiteY1" fmla="*/ 10205 h 11004"/>
                  <a:gd name="connsiteX2" fmla="*/ 20024 w 29091"/>
                  <a:gd name="connsiteY2" fmla="*/ 10113 h 11004"/>
                  <a:gd name="connsiteX3" fmla="*/ 17173 w 29091"/>
                  <a:gd name="connsiteY3" fmla="*/ 186 h 11004"/>
                  <a:gd name="connsiteX4" fmla="*/ 14295 w 29091"/>
                  <a:gd name="connsiteY4" fmla="*/ 10114 h 11004"/>
                  <a:gd name="connsiteX5" fmla="*/ 11486 w 29091"/>
                  <a:gd name="connsiteY5" fmla="*/ 2 h 11004"/>
                  <a:gd name="connsiteX6" fmla="*/ 8540 w 29091"/>
                  <a:gd name="connsiteY6" fmla="*/ 9929 h 11004"/>
                  <a:gd name="connsiteX7" fmla="*/ 5741 w 29091"/>
                  <a:gd name="connsiteY7" fmla="*/ 2 h 11004"/>
                  <a:gd name="connsiteX8" fmla="*/ 2881 w 29091"/>
                  <a:gd name="connsiteY8" fmla="*/ 10109 h 11004"/>
                  <a:gd name="connsiteX9" fmla="*/ 0 w 29091"/>
                  <a:gd name="connsiteY9" fmla="*/ 5058 h 11004"/>
                  <a:gd name="connsiteX0" fmla="*/ 29091 w 29091"/>
                  <a:gd name="connsiteY0" fmla="*/ 7252 h 10920"/>
                  <a:gd name="connsiteX1" fmla="*/ 24659 w 29091"/>
                  <a:gd name="connsiteY1" fmla="*/ 9102 h 10920"/>
                  <a:gd name="connsiteX2" fmla="*/ 22322 w 29091"/>
                  <a:gd name="connsiteY2" fmla="*/ 10205 h 10920"/>
                  <a:gd name="connsiteX3" fmla="*/ 20024 w 29091"/>
                  <a:gd name="connsiteY3" fmla="*/ 10113 h 10920"/>
                  <a:gd name="connsiteX4" fmla="*/ 17173 w 29091"/>
                  <a:gd name="connsiteY4" fmla="*/ 186 h 10920"/>
                  <a:gd name="connsiteX5" fmla="*/ 14295 w 29091"/>
                  <a:gd name="connsiteY5" fmla="*/ 10114 h 10920"/>
                  <a:gd name="connsiteX6" fmla="*/ 11486 w 29091"/>
                  <a:gd name="connsiteY6" fmla="*/ 2 h 10920"/>
                  <a:gd name="connsiteX7" fmla="*/ 8540 w 29091"/>
                  <a:gd name="connsiteY7" fmla="*/ 9929 h 10920"/>
                  <a:gd name="connsiteX8" fmla="*/ 5741 w 29091"/>
                  <a:gd name="connsiteY8" fmla="*/ 2 h 10920"/>
                  <a:gd name="connsiteX9" fmla="*/ 2881 w 29091"/>
                  <a:gd name="connsiteY9" fmla="*/ 10109 h 10920"/>
                  <a:gd name="connsiteX10" fmla="*/ 0 w 29091"/>
                  <a:gd name="connsiteY10" fmla="*/ 5058 h 10920"/>
                  <a:gd name="connsiteX0" fmla="*/ 29091 w 29091"/>
                  <a:gd name="connsiteY0" fmla="*/ 7252 h 10920"/>
                  <a:gd name="connsiteX1" fmla="*/ 26659 w 29091"/>
                  <a:gd name="connsiteY1" fmla="*/ 8275 h 10920"/>
                  <a:gd name="connsiteX2" fmla="*/ 24659 w 29091"/>
                  <a:gd name="connsiteY2" fmla="*/ 9102 h 10920"/>
                  <a:gd name="connsiteX3" fmla="*/ 22322 w 29091"/>
                  <a:gd name="connsiteY3" fmla="*/ 10205 h 10920"/>
                  <a:gd name="connsiteX4" fmla="*/ 20024 w 29091"/>
                  <a:gd name="connsiteY4" fmla="*/ 10113 h 10920"/>
                  <a:gd name="connsiteX5" fmla="*/ 17173 w 29091"/>
                  <a:gd name="connsiteY5" fmla="*/ 186 h 10920"/>
                  <a:gd name="connsiteX6" fmla="*/ 14295 w 29091"/>
                  <a:gd name="connsiteY6" fmla="*/ 10114 h 10920"/>
                  <a:gd name="connsiteX7" fmla="*/ 11486 w 29091"/>
                  <a:gd name="connsiteY7" fmla="*/ 2 h 10920"/>
                  <a:gd name="connsiteX8" fmla="*/ 8540 w 29091"/>
                  <a:gd name="connsiteY8" fmla="*/ 9929 h 10920"/>
                  <a:gd name="connsiteX9" fmla="*/ 5741 w 29091"/>
                  <a:gd name="connsiteY9" fmla="*/ 2 h 10920"/>
                  <a:gd name="connsiteX10" fmla="*/ 2881 w 29091"/>
                  <a:gd name="connsiteY10" fmla="*/ 10109 h 10920"/>
                  <a:gd name="connsiteX11" fmla="*/ 0 w 29091"/>
                  <a:gd name="connsiteY11" fmla="*/ 5058 h 10920"/>
                  <a:gd name="connsiteX0" fmla="*/ 29091 w 29091"/>
                  <a:gd name="connsiteY0" fmla="*/ 7252 h 10920"/>
                  <a:gd name="connsiteX1" fmla="*/ 28010 w 29091"/>
                  <a:gd name="connsiteY1" fmla="*/ 7631 h 10920"/>
                  <a:gd name="connsiteX2" fmla="*/ 26659 w 29091"/>
                  <a:gd name="connsiteY2" fmla="*/ 8275 h 10920"/>
                  <a:gd name="connsiteX3" fmla="*/ 24659 w 29091"/>
                  <a:gd name="connsiteY3" fmla="*/ 9102 h 10920"/>
                  <a:gd name="connsiteX4" fmla="*/ 22322 w 29091"/>
                  <a:gd name="connsiteY4" fmla="*/ 10205 h 10920"/>
                  <a:gd name="connsiteX5" fmla="*/ 20024 w 29091"/>
                  <a:gd name="connsiteY5" fmla="*/ 10113 h 10920"/>
                  <a:gd name="connsiteX6" fmla="*/ 17173 w 29091"/>
                  <a:gd name="connsiteY6" fmla="*/ 186 h 10920"/>
                  <a:gd name="connsiteX7" fmla="*/ 14295 w 29091"/>
                  <a:gd name="connsiteY7" fmla="*/ 10114 h 10920"/>
                  <a:gd name="connsiteX8" fmla="*/ 11486 w 29091"/>
                  <a:gd name="connsiteY8" fmla="*/ 2 h 10920"/>
                  <a:gd name="connsiteX9" fmla="*/ 8540 w 29091"/>
                  <a:gd name="connsiteY9" fmla="*/ 9929 h 10920"/>
                  <a:gd name="connsiteX10" fmla="*/ 5741 w 29091"/>
                  <a:gd name="connsiteY10" fmla="*/ 2 h 10920"/>
                  <a:gd name="connsiteX11" fmla="*/ 2881 w 29091"/>
                  <a:gd name="connsiteY11" fmla="*/ 10109 h 10920"/>
                  <a:gd name="connsiteX12" fmla="*/ 0 w 29091"/>
                  <a:gd name="connsiteY12" fmla="*/ 5058 h 10920"/>
                  <a:gd name="connsiteX0" fmla="*/ 29091 w 29091"/>
                  <a:gd name="connsiteY0" fmla="*/ 7252 h 10920"/>
                  <a:gd name="connsiteX1" fmla="*/ 28010 w 29091"/>
                  <a:gd name="connsiteY1" fmla="*/ 7631 h 10920"/>
                  <a:gd name="connsiteX2" fmla="*/ 26659 w 29091"/>
                  <a:gd name="connsiteY2" fmla="*/ 8275 h 10920"/>
                  <a:gd name="connsiteX3" fmla="*/ 24659 w 29091"/>
                  <a:gd name="connsiteY3" fmla="*/ 9102 h 10920"/>
                  <a:gd name="connsiteX4" fmla="*/ 22322 w 29091"/>
                  <a:gd name="connsiteY4" fmla="*/ 10205 h 10920"/>
                  <a:gd name="connsiteX5" fmla="*/ 20024 w 29091"/>
                  <a:gd name="connsiteY5" fmla="*/ 10113 h 10920"/>
                  <a:gd name="connsiteX6" fmla="*/ 17173 w 29091"/>
                  <a:gd name="connsiteY6" fmla="*/ 186 h 10920"/>
                  <a:gd name="connsiteX7" fmla="*/ 14295 w 29091"/>
                  <a:gd name="connsiteY7" fmla="*/ 10114 h 10920"/>
                  <a:gd name="connsiteX8" fmla="*/ 11486 w 29091"/>
                  <a:gd name="connsiteY8" fmla="*/ 2 h 10920"/>
                  <a:gd name="connsiteX9" fmla="*/ 8540 w 29091"/>
                  <a:gd name="connsiteY9" fmla="*/ 9929 h 10920"/>
                  <a:gd name="connsiteX10" fmla="*/ 5741 w 29091"/>
                  <a:gd name="connsiteY10" fmla="*/ 2 h 10920"/>
                  <a:gd name="connsiteX11" fmla="*/ 2881 w 29091"/>
                  <a:gd name="connsiteY11" fmla="*/ 10109 h 10920"/>
                  <a:gd name="connsiteX12" fmla="*/ 0 w 29091"/>
                  <a:gd name="connsiteY12" fmla="*/ 5058 h 10920"/>
                  <a:gd name="connsiteX0" fmla="*/ 29091 w 29091"/>
                  <a:gd name="connsiteY0" fmla="*/ 7252 h 10282"/>
                  <a:gd name="connsiteX1" fmla="*/ 28010 w 29091"/>
                  <a:gd name="connsiteY1" fmla="*/ 7631 h 10282"/>
                  <a:gd name="connsiteX2" fmla="*/ 26659 w 29091"/>
                  <a:gd name="connsiteY2" fmla="*/ 8275 h 10282"/>
                  <a:gd name="connsiteX3" fmla="*/ 24659 w 29091"/>
                  <a:gd name="connsiteY3" fmla="*/ 9102 h 10282"/>
                  <a:gd name="connsiteX4" fmla="*/ 22903 w 29091"/>
                  <a:gd name="connsiteY4" fmla="*/ 370 h 10282"/>
                  <a:gd name="connsiteX5" fmla="*/ 20024 w 29091"/>
                  <a:gd name="connsiteY5" fmla="*/ 10113 h 10282"/>
                  <a:gd name="connsiteX6" fmla="*/ 17173 w 29091"/>
                  <a:gd name="connsiteY6" fmla="*/ 186 h 10282"/>
                  <a:gd name="connsiteX7" fmla="*/ 14295 w 29091"/>
                  <a:gd name="connsiteY7" fmla="*/ 10114 h 10282"/>
                  <a:gd name="connsiteX8" fmla="*/ 11486 w 29091"/>
                  <a:gd name="connsiteY8" fmla="*/ 2 h 10282"/>
                  <a:gd name="connsiteX9" fmla="*/ 8540 w 29091"/>
                  <a:gd name="connsiteY9" fmla="*/ 9929 h 10282"/>
                  <a:gd name="connsiteX10" fmla="*/ 5741 w 29091"/>
                  <a:gd name="connsiteY10" fmla="*/ 2 h 10282"/>
                  <a:gd name="connsiteX11" fmla="*/ 2881 w 29091"/>
                  <a:gd name="connsiteY11" fmla="*/ 10109 h 10282"/>
                  <a:gd name="connsiteX12" fmla="*/ 0 w 29091"/>
                  <a:gd name="connsiteY12" fmla="*/ 5058 h 10282"/>
                  <a:gd name="connsiteX0" fmla="*/ 29091 w 29091"/>
                  <a:gd name="connsiteY0" fmla="*/ 7252 h 10282"/>
                  <a:gd name="connsiteX1" fmla="*/ 28010 w 29091"/>
                  <a:gd name="connsiteY1" fmla="*/ 7631 h 10282"/>
                  <a:gd name="connsiteX2" fmla="*/ 26659 w 29091"/>
                  <a:gd name="connsiteY2" fmla="*/ 8275 h 10282"/>
                  <a:gd name="connsiteX3" fmla="*/ 25686 w 29091"/>
                  <a:gd name="connsiteY3" fmla="*/ 10113 h 10282"/>
                  <a:gd name="connsiteX4" fmla="*/ 22903 w 29091"/>
                  <a:gd name="connsiteY4" fmla="*/ 370 h 10282"/>
                  <a:gd name="connsiteX5" fmla="*/ 20024 w 29091"/>
                  <a:gd name="connsiteY5" fmla="*/ 10113 h 10282"/>
                  <a:gd name="connsiteX6" fmla="*/ 17173 w 29091"/>
                  <a:gd name="connsiteY6" fmla="*/ 186 h 10282"/>
                  <a:gd name="connsiteX7" fmla="*/ 14295 w 29091"/>
                  <a:gd name="connsiteY7" fmla="*/ 10114 h 10282"/>
                  <a:gd name="connsiteX8" fmla="*/ 11486 w 29091"/>
                  <a:gd name="connsiteY8" fmla="*/ 2 h 10282"/>
                  <a:gd name="connsiteX9" fmla="*/ 8540 w 29091"/>
                  <a:gd name="connsiteY9" fmla="*/ 9929 h 10282"/>
                  <a:gd name="connsiteX10" fmla="*/ 5741 w 29091"/>
                  <a:gd name="connsiteY10" fmla="*/ 2 h 10282"/>
                  <a:gd name="connsiteX11" fmla="*/ 2881 w 29091"/>
                  <a:gd name="connsiteY11" fmla="*/ 10109 h 10282"/>
                  <a:gd name="connsiteX12" fmla="*/ 0 w 29091"/>
                  <a:gd name="connsiteY12" fmla="*/ 5058 h 10282"/>
                  <a:gd name="connsiteX0" fmla="*/ 29091 w 29091"/>
                  <a:gd name="connsiteY0" fmla="*/ 7252 h 10282"/>
                  <a:gd name="connsiteX1" fmla="*/ 28010 w 29091"/>
                  <a:gd name="connsiteY1" fmla="*/ 7631 h 10282"/>
                  <a:gd name="connsiteX2" fmla="*/ 28591 w 29091"/>
                  <a:gd name="connsiteY2" fmla="*/ 646 h 10282"/>
                  <a:gd name="connsiteX3" fmla="*/ 25686 w 29091"/>
                  <a:gd name="connsiteY3" fmla="*/ 10113 h 10282"/>
                  <a:gd name="connsiteX4" fmla="*/ 22903 w 29091"/>
                  <a:gd name="connsiteY4" fmla="*/ 370 h 10282"/>
                  <a:gd name="connsiteX5" fmla="*/ 20024 w 29091"/>
                  <a:gd name="connsiteY5" fmla="*/ 10113 h 10282"/>
                  <a:gd name="connsiteX6" fmla="*/ 17173 w 29091"/>
                  <a:gd name="connsiteY6" fmla="*/ 186 h 10282"/>
                  <a:gd name="connsiteX7" fmla="*/ 14295 w 29091"/>
                  <a:gd name="connsiteY7" fmla="*/ 10114 h 10282"/>
                  <a:gd name="connsiteX8" fmla="*/ 11486 w 29091"/>
                  <a:gd name="connsiteY8" fmla="*/ 2 h 10282"/>
                  <a:gd name="connsiteX9" fmla="*/ 8540 w 29091"/>
                  <a:gd name="connsiteY9" fmla="*/ 9929 h 10282"/>
                  <a:gd name="connsiteX10" fmla="*/ 5741 w 29091"/>
                  <a:gd name="connsiteY10" fmla="*/ 2 h 10282"/>
                  <a:gd name="connsiteX11" fmla="*/ 2881 w 29091"/>
                  <a:gd name="connsiteY11" fmla="*/ 10109 h 10282"/>
                  <a:gd name="connsiteX12" fmla="*/ 0 w 29091"/>
                  <a:gd name="connsiteY12" fmla="*/ 5058 h 10282"/>
                  <a:gd name="connsiteX0" fmla="*/ 34307 w 34307"/>
                  <a:gd name="connsiteY0" fmla="*/ 450 h 10282"/>
                  <a:gd name="connsiteX1" fmla="*/ 28010 w 34307"/>
                  <a:gd name="connsiteY1" fmla="*/ 7631 h 10282"/>
                  <a:gd name="connsiteX2" fmla="*/ 28591 w 34307"/>
                  <a:gd name="connsiteY2" fmla="*/ 646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591 w 34307"/>
                  <a:gd name="connsiteY2" fmla="*/ 646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591 w 34307"/>
                  <a:gd name="connsiteY2" fmla="*/ 646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591 w 34307"/>
                  <a:gd name="connsiteY2" fmla="*/ 646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591 w 34307"/>
                  <a:gd name="connsiteY2" fmla="*/ 646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591 w 34307"/>
                  <a:gd name="connsiteY2" fmla="*/ 646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605 w 34307"/>
                  <a:gd name="connsiteY2" fmla="*/ 370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605 w 34307"/>
                  <a:gd name="connsiteY2" fmla="*/ 370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605 w 34307"/>
                  <a:gd name="connsiteY2" fmla="*/ 370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605 w 34307"/>
                  <a:gd name="connsiteY2" fmla="*/ 370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282"/>
                  <a:gd name="connsiteX1" fmla="*/ 31402 w 34307"/>
                  <a:gd name="connsiteY1" fmla="*/ 10205 h 10282"/>
                  <a:gd name="connsiteX2" fmla="*/ 28605 w 34307"/>
                  <a:gd name="connsiteY2" fmla="*/ 370 h 10282"/>
                  <a:gd name="connsiteX3" fmla="*/ 25686 w 34307"/>
                  <a:gd name="connsiteY3" fmla="*/ 10113 h 10282"/>
                  <a:gd name="connsiteX4" fmla="*/ 22903 w 34307"/>
                  <a:gd name="connsiteY4" fmla="*/ 370 h 10282"/>
                  <a:gd name="connsiteX5" fmla="*/ 20024 w 34307"/>
                  <a:gd name="connsiteY5" fmla="*/ 10113 h 10282"/>
                  <a:gd name="connsiteX6" fmla="*/ 17173 w 34307"/>
                  <a:gd name="connsiteY6" fmla="*/ 186 h 10282"/>
                  <a:gd name="connsiteX7" fmla="*/ 14295 w 34307"/>
                  <a:gd name="connsiteY7" fmla="*/ 10114 h 10282"/>
                  <a:gd name="connsiteX8" fmla="*/ 11486 w 34307"/>
                  <a:gd name="connsiteY8" fmla="*/ 2 h 10282"/>
                  <a:gd name="connsiteX9" fmla="*/ 8540 w 34307"/>
                  <a:gd name="connsiteY9" fmla="*/ 9929 h 10282"/>
                  <a:gd name="connsiteX10" fmla="*/ 5741 w 34307"/>
                  <a:gd name="connsiteY10" fmla="*/ 2 h 10282"/>
                  <a:gd name="connsiteX11" fmla="*/ 2881 w 34307"/>
                  <a:gd name="connsiteY11" fmla="*/ 10109 h 10282"/>
                  <a:gd name="connsiteX12" fmla="*/ 0 w 34307"/>
                  <a:gd name="connsiteY12" fmla="*/ 5058 h 10282"/>
                  <a:gd name="connsiteX0" fmla="*/ 34307 w 34307"/>
                  <a:gd name="connsiteY0" fmla="*/ 450 h 10405"/>
                  <a:gd name="connsiteX1" fmla="*/ 31402 w 34307"/>
                  <a:gd name="connsiteY1" fmla="*/ 10205 h 10405"/>
                  <a:gd name="connsiteX2" fmla="*/ 28605 w 34307"/>
                  <a:gd name="connsiteY2" fmla="*/ 370 h 10405"/>
                  <a:gd name="connsiteX3" fmla="*/ 25686 w 34307"/>
                  <a:gd name="connsiteY3" fmla="*/ 10389 h 10405"/>
                  <a:gd name="connsiteX4" fmla="*/ 22903 w 34307"/>
                  <a:gd name="connsiteY4" fmla="*/ 370 h 10405"/>
                  <a:gd name="connsiteX5" fmla="*/ 20024 w 34307"/>
                  <a:gd name="connsiteY5" fmla="*/ 10113 h 10405"/>
                  <a:gd name="connsiteX6" fmla="*/ 17173 w 34307"/>
                  <a:gd name="connsiteY6" fmla="*/ 186 h 10405"/>
                  <a:gd name="connsiteX7" fmla="*/ 14295 w 34307"/>
                  <a:gd name="connsiteY7" fmla="*/ 10114 h 10405"/>
                  <a:gd name="connsiteX8" fmla="*/ 11486 w 34307"/>
                  <a:gd name="connsiteY8" fmla="*/ 2 h 10405"/>
                  <a:gd name="connsiteX9" fmla="*/ 8540 w 34307"/>
                  <a:gd name="connsiteY9" fmla="*/ 9929 h 10405"/>
                  <a:gd name="connsiteX10" fmla="*/ 5741 w 34307"/>
                  <a:gd name="connsiteY10" fmla="*/ 2 h 10405"/>
                  <a:gd name="connsiteX11" fmla="*/ 2881 w 34307"/>
                  <a:gd name="connsiteY11" fmla="*/ 10109 h 10405"/>
                  <a:gd name="connsiteX12" fmla="*/ 0 w 34307"/>
                  <a:gd name="connsiteY12" fmla="*/ 5058 h 10405"/>
                  <a:gd name="connsiteX0" fmla="*/ 34307 w 34307"/>
                  <a:gd name="connsiteY0" fmla="*/ 450 h 10405"/>
                  <a:gd name="connsiteX1" fmla="*/ 31402 w 34307"/>
                  <a:gd name="connsiteY1" fmla="*/ 10205 h 10405"/>
                  <a:gd name="connsiteX2" fmla="*/ 28605 w 34307"/>
                  <a:gd name="connsiteY2" fmla="*/ 370 h 10405"/>
                  <a:gd name="connsiteX3" fmla="*/ 25686 w 34307"/>
                  <a:gd name="connsiteY3" fmla="*/ 10389 h 10405"/>
                  <a:gd name="connsiteX4" fmla="*/ 22903 w 34307"/>
                  <a:gd name="connsiteY4" fmla="*/ 370 h 10405"/>
                  <a:gd name="connsiteX5" fmla="*/ 20024 w 34307"/>
                  <a:gd name="connsiteY5" fmla="*/ 10113 h 10405"/>
                  <a:gd name="connsiteX6" fmla="*/ 17173 w 34307"/>
                  <a:gd name="connsiteY6" fmla="*/ 186 h 10405"/>
                  <a:gd name="connsiteX7" fmla="*/ 14295 w 34307"/>
                  <a:gd name="connsiteY7" fmla="*/ 10114 h 10405"/>
                  <a:gd name="connsiteX8" fmla="*/ 11486 w 34307"/>
                  <a:gd name="connsiteY8" fmla="*/ 2 h 10405"/>
                  <a:gd name="connsiteX9" fmla="*/ 8540 w 34307"/>
                  <a:gd name="connsiteY9" fmla="*/ 9929 h 10405"/>
                  <a:gd name="connsiteX10" fmla="*/ 5741 w 34307"/>
                  <a:gd name="connsiteY10" fmla="*/ 2 h 10405"/>
                  <a:gd name="connsiteX11" fmla="*/ 2881 w 34307"/>
                  <a:gd name="connsiteY11" fmla="*/ 10109 h 10405"/>
                  <a:gd name="connsiteX12" fmla="*/ 0 w 34307"/>
                  <a:gd name="connsiteY12" fmla="*/ 5058 h 10405"/>
                  <a:gd name="connsiteX0" fmla="*/ 34307 w 34307"/>
                  <a:gd name="connsiteY0" fmla="*/ 450 h 10390"/>
                  <a:gd name="connsiteX1" fmla="*/ 31402 w 34307"/>
                  <a:gd name="connsiteY1" fmla="*/ 10205 h 10390"/>
                  <a:gd name="connsiteX2" fmla="*/ 28605 w 34307"/>
                  <a:gd name="connsiteY2" fmla="*/ 370 h 10390"/>
                  <a:gd name="connsiteX3" fmla="*/ 25686 w 34307"/>
                  <a:gd name="connsiteY3" fmla="*/ 10389 h 10390"/>
                  <a:gd name="connsiteX4" fmla="*/ 22903 w 34307"/>
                  <a:gd name="connsiteY4" fmla="*/ 370 h 10390"/>
                  <a:gd name="connsiteX5" fmla="*/ 20024 w 34307"/>
                  <a:gd name="connsiteY5" fmla="*/ 10113 h 10390"/>
                  <a:gd name="connsiteX6" fmla="*/ 17173 w 34307"/>
                  <a:gd name="connsiteY6" fmla="*/ 186 h 10390"/>
                  <a:gd name="connsiteX7" fmla="*/ 14295 w 34307"/>
                  <a:gd name="connsiteY7" fmla="*/ 10114 h 10390"/>
                  <a:gd name="connsiteX8" fmla="*/ 11486 w 34307"/>
                  <a:gd name="connsiteY8" fmla="*/ 2 h 10390"/>
                  <a:gd name="connsiteX9" fmla="*/ 8540 w 34307"/>
                  <a:gd name="connsiteY9" fmla="*/ 9929 h 10390"/>
                  <a:gd name="connsiteX10" fmla="*/ 5741 w 34307"/>
                  <a:gd name="connsiteY10" fmla="*/ 2 h 10390"/>
                  <a:gd name="connsiteX11" fmla="*/ 2881 w 34307"/>
                  <a:gd name="connsiteY11" fmla="*/ 10109 h 10390"/>
                  <a:gd name="connsiteX12" fmla="*/ 0 w 34307"/>
                  <a:gd name="connsiteY12" fmla="*/ 5058 h 10390"/>
                  <a:gd name="connsiteX0" fmla="*/ 34307 w 34307"/>
                  <a:gd name="connsiteY0" fmla="*/ 450 h 10390"/>
                  <a:gd name="connsiteX1" fmla="*/ 31402 w 34307"/>
                  <a:gd name="connsiteY1" fmla="*/ 10205 h 10390"/>
                  <a:gd name="connsiteX2" fmla="*/ 28605 w 34307"/>
                  <a:gd name="connsiteY2" fmla="*/ 370 h 10390"/>
                  <a:gd name="connsiteX3" fmla="*/ 25686 w 34307"/>
                  <a:gd name="connsiteY3" fmla="*/ 10389 h 10390"/>
                  <a:gd name="connsiteX4" fmla="*/ 22862 w 34307"/>
                  <a:gd name="connsiteY4" fmla="*/ 370 h 10390"/>
                  <a:gd name="connsiteX5" fmla="*/ 20024 w 34307"/>
                  <a:gd name="connsiteY5" fmla="*/ 10113 h 10390"/>
                  <a:gd name="connsiteX6" fmla="*/ 17173 w 34307"/>
                  <a:gd name="connsiteY6" fmla="*/ 186 h 10390"/>
                  <a:gd name="connsiteX7" fmla="*/ 14295 w 34307"/>
                  <a:gd name="connsiteY7" fmla="*/ 10114 h 10390"/>
                  <a:gd name="connsiteX8" fmla="*/ 11486 w 34307"/>
                  <a:gd name="connsiteY8" fmla="*/ 2 h 10390"/>
                  <a:gd name="connsiteX9" fmla="*/ 8540 w 34307"/>
                  <a:gd name="connsiteY9" fmla="*/ 9929 h 10390"/>
                  <a:gd name="connsiteX10" fmla="*/ 5741 w 34307"/>
                  <a:gd name="connsiteY10" fmla="*/ 2 h 10390"/>
                  <a:gd name="connsiteX11" fmla="*/ 2881 w 34307"/>
                  <a:gd name="connsiteY11" fmla="*/ 10109 h 10390"/>
                  <a:gd name="connsiteX12" fmla="*/ 0 w 34307"/>
                  <a:gd name="connsiteY12" fmla="*/ 5058 h 10390"/>
                  <a:gd name="connsiteX0" fmla="*/ 34307 w 34307"/>
                  <a:gd name="connsiteY0" fmla="*/ 450 h 10390"/>
                  <a:gd name="connsiteX1" fmla="*/ 31402 w 34307"/>
                  <a:gd name="connsiteY1" fmla="*/ 10205 h 10390"/>
                  <a:gd name="connsiteX2" fmla="*/ 28605 w 34307"/>
                  <a:gd name="connsiteY2" fmla="*/ 370 h 10390"/>
                  <a:gd name="connsiteX3" fmla="*/ 25686 w 34307"/>
                  <a:gd name="connsiteY3" fmla="*/ 10389 h 10390"/>
                  <a:gd name="connsiteX4" fmla="*/ 22862 w 34307"/>
                  <a:gd name="connsiteY4" fmla="*/ 370 h 10390"/>
                  <a:gd name="connsiteX5" fmla="*/ 20024 w 34307"/>
                  <a:gd name="connsiteY5" fmla="*/ 10113 h 10390"/>
                  <a:gd name="connsiteX6" fmla="*/ 17173 w 34307"/>
                  <a:gd name="connsiteY6" fmla="*/ 186 h 10390"/>
                  <a:gd name="connsiteX7" fmla="*/ 14295 w 34307"/>
                  <a:gd name="connsiteY7" fmla="*/ 10114 h 10390"/>
                  <a:gd name="connsiteX8" fmla="*/ 11486 w 34307"/>
                  <a:gd name="connsiteY8" fmla="*/ 2 h 10390"/>
                  <a:gd name="connsiteX9" fmla="*/ 8540 w 34307"/>
                  <a:gd name="connsiteY9" fmla="*/ 9929 h 10390"/>
                  <a:gd name="connsiteX10" fmla="*/ 5741 w 34307"/>
                  <a:gd name="connsiteY10" fmla="*/ 2 h 10390"/>
                  <a:gd name="connsiteX11" fmla="*/ 2881 w 34307"/>
                  <a:gd name="connsiteY11" fmla="*/ 10109 h 10390"/>
                  <a:gd name="connsiteX12" fmla="*/ 0 w 34307"/>
                  <a:gd name="connsiteY12" fmla="*/ 5058 h 10390"/>
                  <a:gd name="connsiteX0" fmla="*/ 34307 w 34307"/>
                  <a:gd name="connsiteY0" fmla="*/ 450 h 10390"/>
                  <a:gd name="connsiteX1" fmla="*/ 31402 w 34307"/>
                  <a:gd name="connsiteY1" fmla="*/ 10205 h 10390"/>
                  <a:gd name="connsiteX2" fmla="*/ 28605 w 34307"/>
                  <a:gd name="connsiteY2" fmla="*/ 370 h 10390"/>
                  <a:gd name="connsiteX3" fmla="*/ 25686 w 34307"/>
                  <a:gd name="connsiteY3" fmla="*/ 10389 h 10390"/>
                  <a:gd name="connsiteX4" fmla="*/ 22862 w 34307"/>
                  <a:gd name="connsiteY4" fmla="*/ 370 h 10390"/>
                  <a:gd name="connsiteX5" fmla="*/ 20024 w 34307"/>
                  <a:gd name="connsiteY5" fmla="*/ 10113 h 10390"/>
                  <a:gd name="connsiteX6" fmla="*/ 17173 w 34307"/>
                  <a:gd name="connsiteY6" fmla="*/ 186 h 10390"/>
                  <a:gd name="connsiteX7" fmla="*/ 14295 w 34307"/>
                  <a:gd name="connsiteY7" fmla="*/ 10114 h 10390"/>
                  <a:gd name="connsiteX8" fmla="*/ 11486 w 34307"/>
                  <a:gd name="connsiteY8" fmla="*/ 2 h 10390"/>
                  <a:gd name="connsiteX9" fmla="*/ 8540 w 34307"/>
                  <a:gd name="connsiteY9" fmla="*/ 9929 h 10390"/>
                  <a:gd name="connsiteX10" fmla="*/ 5741 w 34307"/>
                  <a:gd name="connsiteY10" fmla="*/ 2 h 10390"/>
                  <a:gd name="connsiteX11" fmla="*/ 2881 w 34307"/>
                  <a:gd name="connsiteY11" fmla="*/ 10109 h 10390"/>
                  <a:gd name="connsiteX12" fmla="*/ 0 w 34307"/>
                  <a:gd name="connsiteY12" fmla="*/ 5058 h 10390"/>
                  <a:gd name="connsiteX0" fmla="*/ 34307 w 34307"/>
                  <a:gd name="connsiteY0" fmla="*/ 450 h 10390"/>
                  <a:gd name="connsiteX1" fmla="*/ 31402 w 34307"/>
                  <a:gd name="connsiteY1" fmla="*/ 10205 h 10390"/>
                  <a:gd name="connsiteX2" fmla="*/ 28605 w 34307"/>
                  <a:gd name="connsiteY2" fmla="*/ 370 h 10390"/>
                  <a:gd name="connsiteX3" fmla="*/ 25686 w 34307"/>
                  <a:gd name="connsiteY3" fmla="*/ 10389 h 10390"/>
                  <a:gd name="connsiteX4" fmla="*/ 22862 w 34307"/>
                  <a:gd name="connsiteY4" fmla="*/ 370 h 10390"/>
                  <a:gd name="connsiteX5" fmla="*/ 20024 w 34307"/>
                  <a:gd name="connsiteY5" fmla="*/ 10113 h 10390"/>
                  <a:gd name="connsiteX6" fmla="*/ 17173 w 34307"/>
                  <a:gd name="connsiteY6" fmla="*/ 186 h 10390"/>
                  <a:gd name="connsiteX7" fmla="*/ 14295 w 34307"/>
                  <a:gd name="connsiteY7" fmla="*/ 10114 h 10390"/>
                  <a:gd name="connsiteX8" fmla="*/ 11486 w 34307"/>
                  <a:gd name="connsiteY8" fmla="*/ 2 h 10390"/>
                  <a:gd name="connsiteX9" fmla="*/ 8540 w 34307"/>
                  <a:gd name="connsiteY9" fmla="*/ 9929 h 10390"/>
                  <a:gd name="connsiteX10" fmla="*/ 5741 w 34307"/>
                  <a:gd name="connsiteY10" fmla="*/ 2 h 10390"/>
                  <a:gd name="connsiteX11" fmla="*/ 2881 w 34307"/>
                  <a:gd name="connsiteY11" fmla="*/ 10109 h 10390"/>
                  <a:gd name="connsiteX12" fmla="*/ 0 w 34307"/>
                  <a:gd name="connsiteY12" fmla="*/ 5058 h 10390"/>
                  <a:gd name="connsiteX0" fmla="*/ 34307 w 34307"/>
                  <a:gd name="connsiteY0" fmla="*/ 450 h 10483"/>
                  <a:gd name="connsiteX1" fmla="*/ 31402 w 34307"/>
                  <a:gd name="connsiteY1" fmla="*/ 10205 h 10483"/>
                  <a:gd name="connsiteX2" fmla="*/ 28605 w 34307"/>
                  <a:gd name="connsiteY2" fmla="*/ 370 h 10483"/>
                  <a:gd name="connsiteX3" fmla="*/ 25686 w 34307"/>
                  <a:gd name="connsiteY3" fmla="*/ 10389 h 10483"/>
                  <a:gd name="connsiteX4" fmla="*/ 22862 w 34307"/>
                  <a:gd name="connsiteY4" fmla="*/ 370 h 10483"/>
                  <a:gd name="connsiteX5" fmla="*/ 20038 w 34307"/>
                  <a:gd name="connsiteY5" fmla="*/ 10481 h 10483"/>
                  <a:gd name="connsiteX6" fmla="*/ 17173 w 34307"/>
                  <a:gd name="connsiteY6" fmla="*/ 186 h 10483"/>
                  <a:gd name="connsiteX7" fmla="*/ 14295 w 34307"/>
                  <a:gd name="connsiteY7" fmla="*/ 10114 h 10483"/>
                  <a:gd name="connsiteX8" fmla="*/ 11486 w 34307"/>
                  <a:gd name="connsiteY8" fmla="*/ 2 h 10483"/>
                  <a:gd name="connsiteX9" fmla="*/ 8540 w 34307"/>
                  <a:gd name="connsiteY9" fmla="*/ 9929 h 10483"/>
                  <a:gd name="connsiteX10" fmla="*/ 5741 w 34307"/>
                  <a:gd name="connsiteY10" fmla="*/ 2 h 10483"/>
                  <a:gd name="connsiteX11" fmla="*/ 2881 w 34307"/>
                  <a:gd name="connsiteY11" fmla="*/ 10109 h 10483"/>
                  <a:gd name="connsiteX12" fmla="*/ 0 w 34307"/>
                  <a:gd name="connsiteY12" fmla="*/ 5058 h 10483"/>
                  <a:gd name="connsiteX0" fmla="*/ 34307 w 34307"/>
                  <a:gd name="connsiteY0" fmla="*/ 450 h 10481"/>
                  <a:gd name="connsiteX1" fmla="*/ 31402 w 34307"/>
                  <a:gd name="connsiteY1" fmla="*/ 10205 h 10481"/>
                  <a:gd name="connsiteX2" fmla="*/ 28605 w 34307"/>
                  <a:gd name="connsiteY2" fmla="*/ 370 h 10481"/>
                  <a:gd name="connsiteX3" fmla="*/ 25686 w 34307"/>
                  <a:gd name="connsiteY3" fmla="*/ 10389 h 10481"/>
                  <a:gd name="connsiteX4" fmla="*/ 22862 w 34307"/>
                  <a:gd name="connsiteY4" fmla="*/ 370 h 10481"/>
                  <a:gd name="connsiteX5" fmla="*/ 20038 w 34307"/>
                  <a:gd name="connsiteY5" fmla="*/ 10481 h 10481"/>
                  <a:gd name="connsiteX6" fmla="*/ 17173 w 34307"/>
                  <a:gd name="connsiteY6" fmla="*/ 186 h 10481"/>
                  <a:gd name="connsiteX7" fmla="*/ 14295 w 34307"/>
                  <a:gd name="connsiteY7" fmla="*/ 10114 h 10481"/>
                  <a:gd name="connsiteX8" fmla="*/ 11486 w 34307"/>
                  <a:gd name="connsiteY8" fmla="*/ 2 h 10481"/>
                  <a:gd name="connsiteX9" fmla="*/ 8540 w 34307"/>
                  <a:gd name="connsiteY9" fmla="*/ 9929 h 10481"/>
                  <a:gd name="connsiteX10" fmla="*/ 5741 w 34307"/>
                  <a:gd name="connsiteY10" fmla="*/ 2 h 10481"/>
                  <a:gd name="connsiteX11" fmla="*/ 2881 w 34307"/>
                  <a:gd name="connsiteY11" fmla="*/ 10109 h 10481"/>
                  <a:gd name="connsiteX12" fmla="*/ 0 w 34307"/>
                  <a:gd name="connsiteY12" fmla="*/ 5058 h 10481"/>
                  <a:gd name="connsiteX0" fmla="*/ 34307 w 34307"/>
                  <a:gd name="connsiteY0" fmla="*/ 450 h 10481"/>
                  <a:gd name="connsiteX1" fmla="*/ 31402 w 34307"/>
                  <a:gd name="connsiteY1" fmla="*/ 10205 h 10481"/>
                  <a:gd name="connsiteX2" fmla="*/ 28605 w 34307"/>
                  <a:gd name="connsiteY2" fmla="*/ 370 h 10481"/>
                  <a:gd name="connsiteX3" fmla="*/ 25686 w 34307"/>
                  <a:gd name="connsiteY3" fmla="*/ 10389 h 10481"/>
                  <a:gd name="connsiteX4" fmla="*/ 22862 w 34307"/>
                  <a:gd name="connsiteY4" fmla="*/ 370 h 10481"/>
                  <a:gd name="connsiteX5" fmla="*/ 20038 w 34307"/>
                  <a:gd name="connsiteY5" fmla="*/ 10481 h 10481"/>
                  <a:gd name="connsiteX6" fmla="*/ 17173 w 34307"/>
                  <a:gd name="connsiteY6" fmla="*/ 186 h 10481"/>
                  <a:gd name="connsiteX7" fmla="*/ 14295 w 34307"/>
                  <a:gd name="connsiteY7" fmla="*/ 10114 h 10481"/>
                  <a:gd name="connsiteX8" fmla="*/ 11486 w 34307"/>
                  <a:gd name="connsiteY8" fmla="*/ 2 h 10481"/>
                  <a:gd name="connsiteX9" fmla="*/ 8540 w 34307"/>
                  <a:gd name="connsiteY9" fmla="*/ 9929 h 10481"/>
                  <a:gd name="connsiteX10" fmla="*/ 5741 w 34307"/>
                  <a:gd name="connsiteY10" fmla="*/ 2 h 10481"/>
                  <a:gd name="connsiteX11" fmla="*/ 2881 w 34307"/>
                  <a:gd name="connsiteY11" fmla="*/ 10109 h 10481"/>
                  <a:gd name="connsiteX12" fmla="*/ 0 w 34307"/>
                  <a:gd name="connsiteY12" fmla="*/ 5058 h 10481"/>
                  <a:gd name="connsiteX0" fmla="*/ 34307 w 34307"/>
                  <a:gd name="connsiteY0" fmla="*/ 450 h 10481"/>
                  <a:gd name="connsiteX1" fmla="*/ 31402 w 34307"/>
                  <a:gd name="connsiteY1" fmla="*/ 10205 h 10481"/>
                  <a:gd name="connsiteX2" fmla="*/ 28605 w 34307"/>
                  <a:gd name="connsiteY2" fmla="*/ 370 h 10481"/>
                  <a:gd name="connsiteX3" fmla="*/ 25686 w 34307"/>
                  <a:gd name="connsiteY3" fmla="*/ 10389 h 10481"/>
                  <a:gd name="connsiteX4" fmla="*/ 22862 w 34307"/>
                  <a:gd name="connsiteY4" fmla="*/ 370 h 10481"/>
                  <a:gd name="connsiteX5" fmla="*/ 20038 w 34307"/>
                  <a:gd name="connsiteY5" fmla="*/ 10481 h 10481"/>
                  <a:gd name="connsiteX6" fmla="*/ 17173 w 34307"/>
                  <a:gd name="connsiteY6" fmla="*/ 186 h 10481"/>
                  <a:gd name="connsiteX7" fmla="*/ 14295 w 34307"/>
                  <a:gd name="connsiteY7" fmla="*/ 10114 h 10481"/>
                  <a:gd name="connsiteX8" fmla="*/ 11486 w 34307"/>
                  <a:gd name="connsiteY8" fmla="*/ 2 h 10481"/>
                  <a:gd name="connsiteX9" fmla="*/ 8540 w 34307"/>
                  <a:gd name="connsiteY9" fmla="*/ 9929 h 10481"/>
                  <a:gd name="connsiteX10" fmla="*/ 5741 w 34307"/>
                  <a:gd name="connsiteY10" fmla="*/ 2 h 10481"/>
                  <a:gd name="connsiteX11" fmla="*/ 2881 w 34307"/>
                  <a:gd name="connsiteY11" fmla="*/ 10109 h 10481"/>
                  <a:gd name="connsiteX12" fmla="*/ 0 w 34307"/>
                  <a:gd name="connsiteY12" fmla="*/ 5058 h 10481"/>
                  <a:gd name="connsiteX0" fmla="*/ 36129 w 36129"/>
                  <a:gd name="connsiteY0" fmla="*/ 450 h 10481"/>
                  <a:gd name="connsiteX1" fmla="*/ 33224 w 36129"/>
                  <a:gd name="connsiteY1" fmla="*/ 10205 h 10481"/>
                  <a:gd name="connsiteX2" fmla="*/ 30427 w 36129"/>
                  <a:gd name="connsiteY2" fmla="*/ 370 h 10481"/>
                  <a:gd name="connsiteX3" fmla="*/ 27508 w 36129"/>
                  <a:gd name="connsiteY3" fmla="*/ 10389 h 10481"/>
                  <a:gd name="connsiteX4" fmla="*/ 24684 w 36129"/>
                  <a:gd name="connsiteY4" fmla="*/ 370 h 10481"/>
                  <a:gd name="connsiteX5" fmla="*/ 21860 w 36129"/>
                  <a:gd name="connsiteY5" fmla="*/ 10481 h 10481"/>
                  <a:gd name="connsiteX6" fmla="*/ 18995 w 36129"/>
                  <a:gd name="connsiteY6" fmla="*/ 186 h 10481"/>
                  <a:gd name="connsiteX7" fmla="*/ 16117 w 36129"/>
                  <a:gd name="connsiteY7" fmla="*/ 10114 h 10481"/>
                  <a:gd name="connsiteX8" fmla="*/ 13308 w 36129"/>
                  <a:gd name="connsiteY8" fmla="*/ 2 h 10481"/>
                  <a:gd name="connsiteX9" fmla="*/ 10362 w 36129"/>
                  <a:gd name="connsiteY9" fmla="*/ 9929 h 10481"/>
                  <a:gd name="connsiteX10" fmla="*/ 7563 w 36129"/>
                  <a:gd name="connsiteY10" fmla="*/ 2 h 10481"/>
                  <a:gd name="connsiteX11" fmla="*/ 4703 w 36129"/>
                  <a:gd name="connsiteY11" fmla="*/ 10109 h 10481"/>
                  <a:gd name="connsiteX12" fmla="*/ 0 w 36129"/>
                  <a:gd name="connsiteY12" fmla="*/ 4639 h 10481"/>
                  <a:gd name="connsiteX0" fmla="*/ 36129 w 36129"/>
                  <a:gd name="connsiteY0" fmla="*/ 450 h 10481"/>
                  <a:gd name="connsiteX1" fmla="*/ 33224 w 36129"/>
                  <a:gd name="connsiteY1" fmla="*/ 10205 h 10481"/>
                  <a:gd name="connsiteX2" fmla="*/ 30427 w 36129"/>
                  <a:gd name="connsiteY2" fmla="*/ 370 h 10481"/>
                  <a:gd name="connsiteX3" fmla="*/ 27508 w 36129"/>
                  <a:gd name="connsiteY3" fmla="*/ 10389 h 10481"/>
                  <a:gd name="connsiteX4" fmla="*/ 24684 w 36129"/>
                  <a:gd name="connsiteY4" fmla="*/ 370 h 10481"/>
                  <a:gd name="connsiteX5" fmla="*/ 21860 w 36129"/>
                  <a:gd name="connsiteY5" fmla="*/ 10481 h 10481"/>
                  <a:gd name="connsiteX6" fmla="*/ 18995 w 36129"/>
                  <a:gd name="connsiteY6" fmla="*/ 186 h 10481"/>
                  <a:gd name="connsiteX7" fmla="*/ 16117 w 36129"/>
                  <a:gd name="connsiteY7" fmla="*/ 10114 h 10481"/>
                  <a:gd name="connsiteX8" fmla="*/ 13308 w 36129"/>
                  <a:gd name="connsiteY8" fmla="*/ 2 h 10481"/>
                  <a:gd name="connsiteX9" fmla="*/ 10362 w 36129"/>
                  <a:gd name="connsiteY9" fmla="*/ 9929 h 10481"/>
                  <a:gd name="connsiteX10" fmla="*/ 7563 w 36129"/>
                  <a:gd name="connsiteY10" fmla="*/ 2 h 10481"/>
                  <a:gd name="connsiteX11" fmla="*/ 4703 w 36129"/>
                  <a:gd name="connsiteY11" fmla="*/ 10109 h 10481"/>
                  <a:gd name="connsiteX12" fmla="*/ 0 w 36129"/>
                  <a:gd name="connsiteY12" fmla="*/ 4639 h 10481"/>
                  <a:gd name="connsiteX0" fmla="*/ 36129 w 36129"/>
                  <a:gd name="connsiteY0" fmla="*/ 450 h 10481"/>
                  <a:gd name="connsiteX1" fmla="*/ 33224 w 36129"/>
                  <a:gd name="connsiteY1" fmla="*/ 10205 h 10481"/>
                  <a:gd name="connsiteX2" fmla="*/ 30427 w 36129"/>
                  <a:gd name="connsiteY2" fmla="*/ 370 h 10481"/>
                  <a:gd name="connsiteX3" fmla="*/ 27508 w 36129"/>
                  <a:gd name="connsiteY3" fmla="*/ 10389 h 10481"/>
                  <a:gd name="connsiteX4" fmla="*/ 24684 w 36129"/>
                  <a:gd name="connsiteY4" fmla="*/ 370 h 10481"/>
                  <a:gd name="connsiteX5" fmla="*/ 21860 w 36129"/>
                  <a:gd name="connsiteY5" fmla="*/ 10481 h 10481"/>
                  <a:gd name="connsiteX6" fmla="*/ 18995 w 36129"/>
                  <a:gd name="connsiteY6" fmla="*/ 186 h 10481"/>
                  <a:gd name="connsiteX7" fmla="*/ 16117 w 36129"/>
                  <a:gd name="connsiteY7" fmla="*/ 10114 h 10481"/>
                  <a:gd name="connsiteX8" fmla="*/ 13308 w 36129"/>
                  <a:gd name="connsiteY8" fmla="*/ 2 h 10481"/>
                  <a:gd name="connsiteX9" fmla="*/ 10362 w 36129"/>
                  <a:gd name="connsiteY9" fmla="*/ 9929 h 10481"/>
                  <a:gd name="connsiteX10" fmla="*/ 7563 w 36129"/>
                  <a:gd name="connsiteY10" fmla="*/ 2 h 10481"/>
                  <a:gd name="connsiteX11" fmla="*/ 4703 w 36129"/>
                  <a:gd name="connsiteY11" fmla="*/ 10109 h 10481"/>
                  <a:gd name="connsiteX12" fmla="*/ 0 w 36129"/>
                  <a:gd name="connsiteY12" fmla="*/ 5477 h 10481"/>
                  <a:gd name="connsiteX0" fmla="*/ 36129 w 36129"/>
                  <a:gd name="connsiteY0" fmla="*/ 450 h 10481"/>
                  <a:gd name="connsiteX1" fmla="*/ 33224 w 36129"/>
                  <a:gd name="connsiteY1" fmla="*/ 10205 h 10481"/>
                  <a:gd name="connsiteX2" fmla="*/ 30427 w 36129"/>
                  <a:gd name="connsiteY2" fmla="*/ 370 h 10481"/>
                  <a:gd name="connsiteX3" fmla="*/ 27508 w 36129"/>
                  <a:gd name="connsiteY3" fmla="*/ 10389 h 10481"/>
                  <a:gd name="connsiteX4" fmla="*/ 24684 w 36129"/>
                  <a:gd name="connsiteY4" fmla="*/ 370 h 10481"/>
                  <a:gd name="connsiteX5" fmla="*/ 21860 w 36129"/>
                  <a:gd name="connsiteY5" fmla="*/ 10481 h 10481"/>
                  <a:gd name="connsiteX6" fmla="*/ 18995 w 36129"/>
                  <a:gd name="connsiteY6" fmla="*/ 186 h 10481"/>
                  <a:gd name="connsiteX7" fmla="*/ 16117 w 36129"/>
                  <a:gd name="connsiteY7" fmla="*/ 10114 h 10481"/>
                  <a:gd name="connsiteX8" fmla="*/ 13308 w 36129"/>
                  <a:gd name="connsiteY8" fmla="*/ 2 h 10481"/>
                  <a:gd name="connsiteX9" fmla="*/ 10362 w 36129"/>
                  <a:gd name="connsiteY9" fmla="*/ 9929 h 10481"/>
                  <a:gd name="connsiteX10" fmla="*/ 7563 w 36129"/>
                  <a:gd name="connsiteY10" fmla="*/ 2 h 10481"/>
                  <a:gd name="connsiteX11" fmla="*/ 4703 w 36129"/>
                  <a:gd name="connsiteY11" fmla="*/ 10109 h 10481"/>
                  <a:gd name="connsiteX12" fmla="*/ 0 w 36129"/>
                  <a:gd name="connsiteY12" fmla="*/ 5477 h 10481"/>
                  <a:gd name="connsiteX0" fmla="*/ 36129 w 36344"/>
                  <a:gd name="connsiteY0" fmla="*/ 774 h 10805"/>
                  <a:gd name="connsiteX1" fmla="*/ 36129 w 36344"/>
                  <a:gd name="connsiteY1" fmla="*/ 708 h 10805"/>
                  <a:gd name="connsiteX2" fmla="*/ 33224 w 36344"/>
                  <a:gd name="connsiteY2" fmla="*/ 10529 h 10805"/>
                  <a:gd name="connsiteX3" fmla="*/ 30427 w 36344"/>
                  <a:gd name="connsiteY3" fmla="*/ 694 h 10805"/>
                  <a:gd name="connsiteX4" fmla="*/ 27508 w 36344"/>
                  <a:gd name="connsiteY4" fmla="*/ 10713 h 10805"/>
                  <a:gd name="connsiteX5" fmla="*/ 24684 w 36344"/>
                  <a:gd name="connsiteY5" fmla="*/ 694 h 10805"/>
                  <a:gd name="connsiteX6" fmla="*/ 21860 w 36344"/>
                  <a:gd name="connsiteY6" fmla="*/ 10805 h 10805"/>
                  <a:gd name="connsiteX7" fmla="*/ 18995 w 36344"/>
                  <a:gd name="connsiteY7" fmla="*/ 510 h 10805"/>
                  <a:gd name="connsiteX8" fmla="*/ 16117 w 36344"/>
                  <a:gd name="connsiteY8" fmla="*/ 10438 h 10805"/>
                  <a:gd name="connsiteX9" fmla="*/ 13308 w 36344"/>
                  <a:gd name="connsiteY9" fmla="*/ 326 h 10805"/>
                  <a:gd name="connsiteX10" fmla="*/ 10362 w 36344"/>
                  <a:gd name="connsiteY10" fmla="*/ 10253 h 10805"/>
                  <a:gd name="connsiteX11" fmla="*/ 7563 w 36344"/>
                  <a:gd name="connsiteY11" fmla="*/ 326 h 10805"/>
                  <a:gd name="connsiteX12" fmla="*/ 4703 w 36344"/>
                  <a:gd name="connsiteY12" fmla="*/ 10433 h 10805"/>
                  <a:gd name="connsiteX13" fmla="*/ 0 w 36344"/>
                  <a:gd name="connsiteY13" fmla="*/ 5801 h 10805"/>
                  <a:gd name="connsiteX0" fmla="*/ 36129 w 38413"/>
                  <a:gd name="connsiteY0" fmla="*/ 450 h 10481"/>
                  <a:gd name="connsiteX1" fmla="*/ 38356 w 38413"/>
                  <a:gd name="connsiteY1" fmla="*/ 4365 h 10481"/>
                  <a:gd name="connsiteX2" fmla="*/ 33224 w 38413"/>
                  <a:gd name="connsiteY2" fmla="*/ 10205 h 10481"/>
                  <a:gd name="connsiteX3" fmla="*/ 30427 w 38413"/>
                  <a:gd name="connsiteY3" fmla="*/ 370 h 10481"/>
                  <a:gd name="connsiteX4" fmla="*/ 27508 w 38413"/>
                  <a:gd name="connsiteY4" fmla="*/ 10389 h 10481"/>
                  <a:gd name="connsiteX5" fmla="*/ 24684 w 38413"/>
                  <a:gd name="connsiteY5" fmla="*/ 370 h 10481"/>
                  <a:gd name="connsiteX6" fmla="*/ 21860 w 38413"/>
                  <a:gd name="connsiteY6" fmla="*/ 10481 h 10481"/>
                  <a:gd name="connsiteX7" fmla="*/ 18995 w 38413"/>
                  <a:gd name="connsiteY7" fmla="*/ 186 h 10481"/>
                  <a:gd name="connsiteX8" fmla="*/ 16117 w 38413"/>
                  <a:gd name="connsiteY8" fmla="*/ 10114 h 10481"/>
                  <a:gd name="connsiteX9" fmla="*/ 13308 w 38413"/>
                  <a:gd name="connsiteY9" fmla="*/ 2 h 10481"/>
                  <a:gd name="connsiteX10" fmla="*/ 10362 w 38413"/>
                  <a:gd name="connsiteY10" fmla="*/ 9929 h 10481"/>
                  <a:gd name="connsiteX11" fmla="*/ 7563 w 38413"/>
                  <a:gd name="connsiteY11" fmla="*/ 2 h 10481"/>
                  <a:gd name="connsiteX12" fmla="*/ 4703 w 38413"/>
                  <a:gd name="connsiteY12" fmla="*/ 10109 h 10481"/>
                  <a:gd name="connsiteX13" fmla="*/ 0 w 38413"/>
                  <a:gd name="connsiteY13" fmla="*/ 5477 h 10481"/>
                  <a:gd name="connsiteX0" fmla="*/ 36078 w 38412"/>
                  <a:gd name="connsiteY0" fmla="*/ 3383 h 10481"/>
                  <a:gd name="connsiteX1" fmla="*/ 38356 w 38412"/>
                  <a:gd name="connsiteY1" fmla="*/ 4365 h 10481"/>
                  <a:gd name="connsiteX2" fmla="*/ 33224 w 38412"/>
                  <a:gd name="connsiteY2" fmla="*/ 10205 h 10481"/>
                  <a:gd name="connsiteX3" fmla="*/ 30427 w 38412"/>
                  <a:gd name="connsiteY3" fmla="*/ 370 h 10481"/>
                  <a:gd name="connsiteX4" fmla="*/ 27508 w 38412"/>
                  <a:gd name="connsiteY4" fmla="*/ 10389 h 10481"/>
                  <a:gd name="connsiteX5" fmla="*/ 24684 w 38412"/>
                  <a:gd name="connsiteY5" fmla="*/ 370 h 10481"/>
                  <a:gd name="connsiteX6" fmla="*/ 21860 w 38412"/>
                  <a:gd name="connsiteY6" fmla="*/ 10481 h 10481"/>
                  <a:gd name="connsiteX7" fmla="*/ 18995 w 38412"/>
                  <a:gd name="connsiteY7" fmla="*/ 186 h 10481"/>
                  <a:gd name="connsiteX8" fmla="*/ 16117 w 38412"/>
                  <a:gd name="connsiteY8" fmla="*/ 10114 h 10481"/>
                  <a:gd name="connsiteX9" fmla="*/ 13308 w 38412"/>
                  <a:gd name="connsiteY9" fmla="*/ 2 h 10481"/>
                  <a:gd name="connsiteX10" fmla="*/ 10362 w 38412"/>
                  <a:gd name="connsiteY10" fmla="*/ 9929 h 10481"/>
                  <a:gd name="connsiteX11" fmla="*/ 7563 w 38412"/>
                  <a:gd name="connsiteY11" fmla="*/ 2 h 10481"/>
                  <a:gd name="connsiteX12" fmla="*/ 4703 w 38412"/>
                  <a:gd name="connsiteY12" fmla="*/ 10109 h 10481"/>
                  <a:gd name="connsiteX13" fmla="*/ 0 w 38412"/>
                  <a:gd name="connsiteY13" fmla="*/ 5477 h 10481"/>
                  <a:gd name="connsiteX0" fmla="*/ 36078 w 36331"/>
                  <a:gd name="connsiteY0" fmla="*/ 3542 h 10640"/>
                  <a:gd name="connsiteX1" fmla="*/ 36129 w 36331"/>
                  <a:gd name="connsiteY1" fmla="*/ 334 h 10640"/>
                  <a:gd name="connsiteX2" fmla="*/ 33224 w 36331"/>
                  <a:gd name="connsiteY2" fmla="*/ 10364 h 10640"/>
                  <a:gd name="connsiteX3" fmla="*/ 30427 w 36331"/>
                  <a:gd name="connsiteY3" fmla="*/ 529 h 10640"/>
                  <a:gd name="connsiteX4" fmla="*/ 27508 w 36331"/>
                  <a:gd name="connsiteY4" fmla="*/ 10548 h 10640"/>
                  <a:gd name="connsiteX5" fmla="*/ 24684 w 36331"/>
                  <a:gd name="connsiteY5" fmla="*/ 529 h 10640"/>
                  <a:gd name="connsiteX6" fmla="*/ 21860 w 36331"/>
                  <a:gd name="connsiteY6" fmla="*/ 10640 h 10640"/>
                  <a:gd name="connsiteX7" fmla="*/ 18995 w 36331"/>
                  <a:gd name="connsiteY7" fmla="*/ 345 h 10640"/>
                  <a:gd name="connsiteX8" fmla="*/ 16117 w 36331"/>
                  <a:gd name="connsiteY8" fmla="*/ 10273 h 10640"/>
                  <a:gd name="connsiteX9" fmla="*/ 13308 w 36331"/>
                  <a:gd name="connsiteY9" fmla="*/ 161 h 10640"/>
                  <a:gd name="connsiteX10" fmla="*/ 10362 w 36331"/>
                  <a:gd name="connsiteY10" fmla="*/ 10088 h 10640"/>
                  <a:gd name="connsiteX11" fmla="*/ 7563 w 36331"/>
                  <a:gd name="connsiteY11" fmla="*/ 161 h 10640"/>
                  <a:gd name="connsiteX12" fmla="*/ 4703 w 36331"/>
                  <a:gd name="connsiteY12" fmla="*/ 10268 h 10640"/>
                  <a:gd name="connsiteX13" fmla="*/ 0 w 36331"/>
                  <a:gd name="connsiteY13" fmla="*/ 5636 h 10640"/>
                  <a:gd name="connsiteX0" fmla="*/ 42657 w 42657"/>
                  <a:gd name="connsiteY0" fmla="*/ 6980 h 10516"/>
                  <a:gd name="connsiteX1" fmla="*/ 36129 w 42657"/>
                  <a:gd name="connsiteY1" fmla="*/ 210 h 10516"/>
                  <a:gd name="connsiteX2" fmla="*/ 33224 w 42657"/>
                  <a:gd name="connsiteY2" fmla="*/ 10240 h 10516"/>
                  <a:gd name="connsiteX3" fmla="*/ 30427 w 42657"/>
                  <a:gd name="connsiteY3" fmla="*/ 405 h 10516"/>
                  <a:gd name="connsiteX4" fmla="*/ 27508 w 42657"/>
                  <a:gd name="connsiteY4" fmla="*/ 10424 h 10516"/>
                  <a:gd name="connsiteX5" fmla="*/ 24684 w 42657"/>
                  <a:gd name="connsiteY5" fmla="*/ 405 h 10516"/>
                  <a:gd name="connsiteX6" fmla="*/ 21860 w 42657"/>
                  <a:gd name="connsiteY6" fmla="*/ 10516 h 10516"/>
                  <a:gd name="connsiteX7" fmla="*/ 18995 w 42657"/>
                  <a:gd name="connsiteY7" fmla="*/ 221 h 10516"/>
                  <a:gd name="connsiteX8" fmla="*/ 16117 w 42657"/>
                  <a:gd name="connsiteY8" fmla="*/ 10149 h 10516"/>
                  <a:gd name="connsiteX9" fmla="*/ 13308 w 42657"/>
                  <a:gd name="connsiteY9" fmla="*/ 37 h 10516"/>
                  <a:gd name="connsiteX10" fmla="*/ 10362 w 42657"/>
                  <a:gd name="connsiteY10" fmla="*/ 9964 h 10516"/>
                  <a:gd name="connsiteX11" fmla="*/ 7563 w 42657"/>
                  <a:gd name="connsiteY11" fmla="*/ 37 h 10516"/>
                  <a:gd name="connsiteX12" fmla="*/ 4703 w 42657"/>
                  <a:gd name="connsiteY12" fmla="*/ 10144 h 10516"/>
                  <a:gd name="connsiteX13" fmla="*/ 0 w 42657"/>
                  <a:gd name="connsiteY13" fmla="*/ 5512 h 10516"/>
                  <a:gd name="connsiteX0" fmla="*/ 42657 w 42657"/>
                  <a:gd name="connsiteY0" fmla="*/ 6980 h 10516"/>
                  <a:gd name="connsiteX1" fmla="*/ 36129 w 42657"/>
                  <a:gd name="connsiteY1" fmla="*/ 210 h 10516"/>
                  <a:gd name="connsiteX2" fmla="*/ 33224 w 42657"/>
                  <a:gd name="connsiteY2" fmla="*/ 10240 h 10516"/>
                  <a:gd name="connsiteX3" fmla="*/ 30427 w 42657"/>
                  <a:gd name="connsiteY3" fmla="*/ 405 h 10516"/>
                  <a:gd name="connsiteX4" fmla="*/ 27508 w 42657"/>
                  <a:gd name="connsiteY4" fmla="*/ 10424 h 10516"/>
                  <a:gd name="connsiteX5" fmla="*/ 24684 w 42657"/>
                  <a:gd name="connsiteY5" fmla="*/ 405 h 10516"/>
                  <a:gd name="connsiteX6" fmla="*/ 21860 w 42657"/>
                  <a:gd name="connsiteY6" fmla="*/ 10516 h 10516"/>
                  <a:gd name="connsiteX7" fmla="*/ 18995 w 42657"/>
                  <a:gd name="connsiteY7" fmla="*/ 221 h 10516"/>
                  <a:gd name="connsiteX8" fmla="*/ 16117 w 42657"/>
                  <a:gd name="connsiteY8" fmla="*/ 10149 h 10516"/>
                  <a:gd name="connsiteX9" fmla="*/ 13308 w 42657"/>
                  <a:gd name="connsiteY9" fmla="*/ 37 h 10516"/>
                  <a:gd name="connsiteX10" fmla="*/ 10362 w 42657"/>
                  <a:gd name="connsiteY10" fmla="*/ 9964 h 10516"/>
                  <a:gd name="connsiteX11" fmla="*/ 7563 w 42657"/>
                  <a:gd name="connsiteY11" fmla="*/ 37 h 10516"/>
                  <a:gd name="connsiteX12" fmla="*/ 4703 w 42657"/>
                  <a:gd name="connsiteY12" fmla="*/ 10144 h 10516"/>
                  <a:gd name="connsiteX13" fmla="*/ 0 w 42657"/>
                  <a:gd name="connsiteY13" fmla="*/ 5512 h 10516"/>
                  <a:gd name="connsiteX0" fmla="*/ 42657 w 42657"/>
                  <a:gd name="connsiteY0" fmla="*/ 6945 h 10481"/>
                  <a:gd name="connsiteX1" fmla="*/ 36129 w 42657"/>
                  <a:gd name="connsiteY1" fmla="*/ 175 h 10481"/>
                  <a:gd name="connsiteX2" fmla="*/ 33224 w 42657"/>
                  <a:gd name="connsiteY2" fmla="*/ 10205 h 10481"/>
                  <a:gd name="connsiteX3" fmla="*/ 30427 w 42657"/>
                  <a:gd name="connsiteY3" fmla="*/ 370 h 10481"/>
                  <a:gd name="connsiteX4" fmla="*/ 27508 w 42657"/>
                  <a:gd name="connsiteY4" fmla="*/ 10389 h 10481"/>
                  <a:gd name="connsiteX5" fmla="*/ 24684 w 42657"/>
                  <a:gd name="connsiteY5" fmla="*/ 370 h 10481"/>
                  <a:gd name="connsiteX6" fmla="*/ 21860 w 42657"/>
                  <a:gd name="connsiteY6" fmla="*/ 10481 h 10481"/>
                  <a:gd name="connsiteX7" fmla="*/ 18995 w 42657"/>
                  <a:gd name="connsiteY7" fmla="*/ 186 h 10481"/>
                  <a:gd name="connsiteX8" fmla="*/ 16117 w 42657"/>
                  <a:gd name="connsiteY8" fmla="*/ 10114 h 10481"/>
                  <a:gd name="connsiteX9" fmla="*/ 13308 w 42657"/>
                  <a:gd name="connsiteY9" fmla="*/ 2 h 10481"/>
                  <a:gd name="connsiteX10" fmla="*/ 10362 w 42657"/>
                  <a:gd name="connsiteY10" fmla="*/ 9929 h 10481"/>
                  <a:gd name="connsiteX11" fmla="*/ 7563 w 42657"/>
                  <a:gd name="connsiteY11" fmla="*/ 2 h 10481"/>
                  <a:gd name="connsiteX12" fmla="*/ 4703 w 42657"/>
                  <a:gd name="connsiteY12" fmla="*/ 10109 h 10481"/>
                  <a:gd name="connsiteX13" fmla="*/ 0 w 42657"/>
                  <a:gd name="connsiteY13" fmla="*/ 5477 h 10481"/>
                  <a:gd name="connsiteX0" fmla="*/ 42657 w 42657"/>
                  <a:gd name="connsiteY0" fmla="*/ 6945 h 10481"/>
                  <a:gd name="connsiteX1" fmla="*/ 36129 w 42657"/>
                  <a:gd name="connsiteY1" fmla="*/ 175 h 10481"/>
                  <a:gd name="connsiteX2" fmla="*/ 33224 w 42657"/>
                  <a:gd name="connsiteY2" fmla="*/ 10205 h 10481"/>
                  <a:gd name="connsiteX3" fmla="*/ 30427 w 42657"/>
                  <a:gd name="connsiteY3" fmla="*/ 370 h 10481"/>
                  <a:gd name="connsiteX4" fmla="*/ 27508 w 42657"/>
                  <a:gd name="connsiteY4" fmla="*/ 10389 h 10481"/>
                  <a:gd name="connsiteX5" fmla="*/ 24684 w 42657"/>
                  <a:gd name="connsiteY5" fmla="*/ 370 h 10481"/>
                  <a:gd name="connsiteX6" fmla="*/ 21860 w 42657"/>
                  <a:gd name="connsiteY6" fmla="*/ 10481 h 10481"/>
                  <a:gd name="connsiteX7" fmla="*/ 18995 w 42657"/>
                  <a:gd name="connsiteY7" fmla="*/ 186 h 10481"/>
                  <a:gd name="connsiteX8" fmla="*/ 16117 w 42657"/>
                  <a:gd name="connsiteY8" fmla="*/ 10114 h 10481"/>
                  <a:gd name="connsiteX9" fmla="*/ 13308 w 42657"/>
                  <a:gd name="connsiteY9" fmla="*/ 2 h 10481"/>
                  <a:gd name="connsiteX10" fmla="*/ 10362 w 42657"/>
                  <a:gd name="connsiteY10" fmla="*/ 9929 h 10481"/>
                  <a:gd name="connsiteX11" fmla="*/ 7563 w 42657"/>
                  <a:gd name="connsiteY11" fmla="*/ 2 h 10481"/>
                  <a:gd name="connsiteX12" fmla="*/ 4703 w 42657"/>
                  <a:gd name="connsiteY12" fmla="*/ 10109 h 10481"/>
                  <a:gd name="connsiteX13" fmla="*/ 0 w 42657"/>
                  <a:gd name="connsiteY13" fmla="*/ 5477 h 10481"/>
                  <a:gd name="connsiteX0" fmla="*/ 42657 w 42657"/>
                  <a:gd name="connsiteY0" fmla="*/ 6945 h 10481"/>
                  <a:gd name="connsiteX1" fmla="*/ 36129 w 42657"/>
                  <a:gd name="connsiteY1" fmla="*/ 175 h 10481"/>
                  <a:gd name="connsiteX2" fmla="*/ 33224 w 42657"/>
                  <a:gd name="connsiteY2" fmla="*/ 10205 h 10481"/>
                  <a:gd name="connsiteX3" fmla="*/ 30427 w 42657"/>
                  <a:gd name="connsiteY3" fmla="*/ 370 h 10481"/>
                  <a:gd name="connsiteX4" fmla="*/ 27508 w 42657"/>
                  <a:gd name="connsiteY4" fmla="*/ 10389 h 10481"/>
                  <a:gd name="connsiteX5" fmla="*/ 24684 w 42657"/>
                  <a:gd name="connsiteY5" fmla="*/ 370 h 10481"/>
                  <a:gd name="connsiteX6" fmla="*/ 21860 w 42657"/>
                  <a:gd name="connsiteY6" fmla="*/ 10481 h 10481"/>
                  <a:gd name="connsiteX7" fmla="*/ 18995 w 42657"/>
                  <a:gd name="connsiteY7" fmla="*/ 186 h 10481"/>
                  <a:gd name="connsiteX8" fmla="*/ 16117 w 42657"/>
                  <a:gd name="connsiteY8" fmla="*/ 10114 h 10481"/>
                  <a:gd name="connsiteX9" fmla="*/ 13308 w 42657"/>
                  <a:gd name="connsiteY9" fmla="*/ 2 h 10481"/>
                  <a:gd name="connsiteX10" fmla="*/ 10362 w 42657"/>
                  <a:gd name="connsiteY10" fmla="*/ 9929 h 10481"/>
                  <a:gd name="connsiteX11" fmla="*/ 7563 w 42657"/>
                  <a:gd name="connsiteY11" fmla="*/ 2 h 10481"/>
                  <a:gd name="connsiteX12" fmla="*/ 4703 w 42657"/>
                  <a:gd name="connsiteY12" fmla="*/ 10109 h 10481"/>
                  <a:gd name="connsiteX13" fmla="*/ 0 w 42657"/>
                  <a:gd name="connsiteY13" fmla="*/ 5477 h 10481"/>
                  <a:gd name="connsiteX0" fmla="*/ 42657 w 42657"/>
                  <a:gd name="connsiteY0" fmla="*/ 7202 h 10738"/>
                  <a:gd name="connsiteX1" fmla="*/ 36129 w 42657"/>
                  <a:gd name="connsiteY1" fmla="*/ 13 h 10738"/>
                  <a:gd name="connsiteX2" fmla="*/ 33224 w 42657"/>
                  <a:gd name="connsiteY2" fmla="*/ 10462 h 10738"/>
                  <a:gd name="connsiteX3" fmla="*/ 30427 w 42657"/>
                  <a:gd name="connsiteY3" fmla="*/ 627 h 10738"/>
                  <a:gd name="connsiteX4" fmla="*/ 27508 w 42657"/>
                  <a:gd name="connsiteY4" fmla="*/ 10646 h 10738"/>
                  <a:gd name="connsiteX5" fmla="*/ 24684 w 42657"/>
                  <a:gd name="connsiteY5" fmla="*/ 627 h 10738"/>
                  <a:gd name="connsiteX6" fmla="*/ 21860 w 42657"/>
                  <a:gd name="connsiteY6" fmla="*/ 10738 h 10738"/>
                  <a:gd name="connsiteX7" fmla="*/ 18995 w 42657"/>
                  <a:gd name="connsiteY7" fmla="*/ 443 h 10738"/>
                  <a:gd name="connsiteX8" fmla="*/ 16117 w 42657"/>
                  <a:gd name="connsiteY8" fmla="*/ 10371 h 10738"/>
                  <a:gd name="connsiteX9" fmla="*/ 13308 w 42657"/>
                  <a:gd name="connsiteY9" fmla="*/ 259 h 10738"/>
                  <a:gd name="connsiteX10" fmla="*/ 10362 w 42657"/>
                  <a:gd name="connsiteY10" fmla="*/ 10186 h 10738"/>
                  <a:gd name="connsiteX11" fmla="*/ 7563 w 42657"/>
                  <a:gd name="connsiteY11" fmla="*/ 259 h 10738"/>
                  <a:gd name="connsiteX12" fmla="*/ 4703 w 42657"/>
                  <a:gd name="connsiteY12" fmla="*/ 10366 h 10738"/>
                  <a:gd name="connsiteX13" fmla="*/ 0 w 42657"/>
                  <a:gd name="connsiteY13" fmla="*/ 5734 h 10738"/>
                  <a:gd name="connsiteX0" fmla="*/ 42657 w 42657"/>
                  <a:gd name="connsiteY0" fmla="*/ 7194 h 10730"/>
                  <a:gd name="connsiteX1" fmla="*/ 36129 w 42657"/>
                  <a:gd name="connsiteY1" fmla="*/ 5 h 10730"/>
                  <a:gd name="connsiteX2" fmla="*/ 33224 w 42657"/>
                  <a:gd name="connsiteY2" fmla="*/ 10454 h 10730"/>
                  <a:gd name="connsiteX3" fmla="*/ 30427 w 42657"/>
                  <a:gd name="connsiteY3" fmla="*/ 619 h 10730"/>
                  <a:gd name="connsiteX4" fmla="*/ 27508 w 42657"/>
                  <a:gd name="connsiteY4" fmla="*/ 10638 h 10730"/>
                  <a:gd name="connsiteX5" fmla="*/ 24684 w 42657"/>
                  <a:gd name="connsiteY5" fmla="*/ 619 h 10730"/>
                  <a:gd name="connsiteX6" fmla="*/ 21860 w 42657"/>
                  <a:gd name="connsiteY6" fmla="*/ 10730 h 10730"/>
                  <a:gd name="connsiteX7" fmla="*/ 18995 w 42657"/>
                  <a:gd name="connsiteY7" fmla="*/ 435 h 10730"/>
                  <a:gd name="connsiteX8" fmla="*/ 16117 w 42657"/>
                  <a:gd name="connsiteY8" fmla="*/ 10363 h 10730"/>
                  <a:gd name="connsiteX9" fmla="*/ 13308 w 42657"/>
                  <a:gd name="connsiteY9" fmla="*/ 251 h 10730"/>
                  <a:gd name="connsiteX10" fmla="*/ 10362 w 42657"/>
                  <a:gd name="connsiteY10" fmla="*/ 10178 h 10730"/>
                  <a:gd name="connsiteX11" fmla="*/ 7563 w 42657"/>
                  <a:gd name="connsiteY11" fmla="*/ 251 h 10730"/>
                  <a:gd name="connsiteX12" fmla="*/ 4703 w 42657"/>
                  <a:gd name="connsiteY12" fmla="*/ 10358 h 10730"/>
                  <a:gd name="connsiteX13" fmla="*/ 0 w 42657"/>
                  <a:gd name="connsiteY13" fmla="*/ 5726 h 10730"/>
                  <a:gd name="connsiteX0" fmla="*/ 42657 w 42657"/>
                  <a:gd name="connsiteY0" fmla="*/ 7189 h 10725"/>
                  <a:gd name="connsiteX1" fmla="*/ 36129 w 42657"/>
                  <a:gd name="connsiteY1" fmla="*/ 0 h 10725"/>
                  <a:gd name="connsiteX2" fmla="*/ 33224 w 42657"/>
                  <a:gd name="connsiteY2" fmla="*/ 10449 h 10725"/>
                  <a:gd name="connsiteX3" fmla="*/ 30427 w 42657"/>
                  <a:gd name="connsiteY3" fmla="*/ 614 h 10725"/>
                  <a:gd name="connsiteX4" fmla="*/ 27508 w 42657"/>
                  <a:gd name="connsiteY4" fmla="*/ 10633 h 10725"/>
                  <a:gd name="connsiteX5" fmla="*/ 24684 w 42657"/>
                  <a:gd name="connsiteY5" fmla="*/ 614 h 10725"/>
                  <a:gd name="connsiteX6" fmla="*/ 21860 w 42657"/>
                  <a:gd name="connsiteY6" fmla="*/ 10725 h 10725"/>
                  <a:gd name="connsiteX7" fmla="*/ 18995 w 42657"/>
                  <a:gd name="connsiteY7" fmla="*/ 430 h 10725"/>
                  <a:gd name="connsiteX8" fmla="*/ 16117 w 42657"/>
                  <a:gd name="connsiteY8" fmla="*/ 10358 h 10725"/>
                  <a:gd name="connsiteX9" fmla="*/ 13308 w 42657"/>
                  <a:gd name="connsiteY9" fmla="*/ 246 h 10725"/>
                  <a:gd name="connsiteX10" fmla="*/ 10362 w 42657"/>
                  <a:gd name="connsiteY10" fmla="*/ 10173 h 10725"/>
                  <a:gd name="connsiteX11" fmla="*/ 7563 w 42657"/>
                  <a:gd name="connsiteY11" fmla="*/ 246 h 10725"/>
                  <a:gd name="connsiteX12" fmla="*/ 4703 w 42657"/>
                  <a:gd name="connsiteY12" fmla="*/ 10353 h 10725"/>
                  <a:gd name="connsiteX13" fmla="*/ 0 w 42657"/>
                  <a:gd name="connsiteY13" fmla="*/ 5721 h 10725"/>
                  <a:gd name="connsiteX0" fmla="*/ 42657 w 42657"/>
                  <a:gd name="connsiteY0" fmla="*/ 7191 h 10727"/>
                  <a:gd name="connsiteX1" fmla="*/ 36129 w 42657"/>
                  <a:gd name="connsiteY1" fmla="*/ 2 h 10727"/>
                  <a:gd name="connsiteX2" fmla="*/ 33224 w 42657"/>
                  <a:gd name="connsiteY2" fmla="*/ 10451 h 10727"/>
                  <a:gd name="connsiteX3" fmla="*/ 30427 w 42657"/>
                  <a:gd name="connsiteY3" fmla="*/ 616 h 10727"/>
                  <a:gd name="connsiteX4" fmla="*/ 27508 w 42657"/>
                  <a:gd name="connsiteY4" fmla="*/ 10635 h 10727"/>
                  <a:gd name="connsiteX5" fmla="*/ 24684 w 42657"/>
                  <a:gd name="connsiteY5" fmla="*/ 616 h 10727"/>
                  <a:gd name="connsiteX6" fmla="*/ 21860 w 42657"/>
                  <a:gd name="connsiteY6" fmla="*/ 10727 h 10727"/>
                  <a:gd name="connsiteX7" fmla="*/ 18995 w 42657"/>
                  <a:gd name="connsiteY7" fmla="*/ 432 h 10727"/>
                  <a:gd name="connsiteX8" fmla="*/ 16117 w 42657"/>
                  <a:gd name="connsiteY8" fmla="*/ 10360 h 10727"/>
                  <a:gd name="connsiteX9" fmla="*/ 13308 w 42657"/>
                  <a:gd name="connsiteY9" fmla="*/ 248 h 10727"/>
                  <a:gd name="connsiteX10" fmla="*/ 10362 w 42657"/>
                  <a:gd name="connsiteY10" fmla="*/ 10175 h 10727"/>
                  <a:gd name="connsiteX11" fmla="*/ 7563 w 42657"/>
                  <a:gd name="connsiteY11" fmla="*/ 248 h 10727"/>
                  <a:gd name="connsiteX12" fmla="*/ 4703 w 42657"/>
                  <a:gd name="connsiteY12" fmla="*/ 10355 h 10727"/>
                  <a:gd name="connsiteX13" fmla="*/ 0 w 42657"/>
                  <a:gd name="connsiteY13" fmla="*/ 5723 h 10727"/>
                  <a:gd name="connsiteX0" fmla="*/ 42708 w 42708"/>
                  <a:gd name="connsiteY0" fmla="*/ 5725 h 10728"/>
                  <a:gd name="connsiteX1" fmla="*/ 36129 w 42708"/>
                  <a:gd name="connsiteY1" fmla="*/ 3 h 10728"/>
                  <a:gd name="connsiteX2" fmla="*/ 33224 w 42708"/>
                  <a:gd name="connsiteY2" fmla="*/ 10452 h 10728"/>
                  <a:gd name="connsiteX3" fmla="*/ 30427 w 42708"/>
                  <a:gd name="connsiteY3" fmla="*/ 617 h 10728"/>
                  <a:gd name="connsiteX4" fmla="*/ 27508 w 42708"/>
                  <a:gd name="connsiteY4" fmla="*/ 10636 h 10728"/>
                  <a:gd name="connsiteX5" fmla="*/ 24684 w 42708"/>
                  <a:gd name="connsiteY5" fmla="*/ 617 h 10728"/>
                  <a:gd name="connsiteX6" fmla="*/ 21860 w 42708"/>
                  <a:gd name="connsiteY6" fmla="*/ 10728 h 10728"/>
                  <a:gd name="connsiteX7" fmla="*/ 18995 w 42708"/>
                  <a:gd name="connsiteY7" fmla="*/ 433 h 10728"/>
                  <a:gd name="connsiteX8" fmla="*/ 16117 w 42708"/>
                  <a:gd name="connsiteY8" fmla="*/ 10361 h 10728"/>
                  <a:gd name="connsiteX9" fmla="*/ 13308 w 42708"/>
                  <a:gd name="connsiteY9" fmla="*/ 249 h 10728"/>
                  <a:gd name="connsiteX10" fmla="*/ 10362 w 42708"/>
                  <a:gd name="connsiteY10" fmla="*/ 10176 h 10728"/>
                  <a:gd name="connsiteX11" fmla="*/ 7563 w 42708"/>
                  <a:gd name="connsiteY11" fmla="*/ 249 h 10728"/>
                  <a:gd name="connsiteX12" fmla="*/ 4703 w 42708"/>
                  <a:gd name="connsiteY12" fmla="*/ 10356 h 10728"/>
                  <a:gd name="connsiteX13" fmla="*/ 0 w 42708"/>
                  <a:gd name="connsiteY13" fmla="*/ 5724 h 10728"/>
                  <a:gd name="connsiteX0" fmla="*/ 42708 w 42708"/>
                  <a:gd name="connsiteY0" fmla="*/ 5725 h 10728"/>
                  <a:gd name="connsiteX1" fmla="*/ 36129 w 42708"/>
                  <a:gd name="connsiteY1" fmla="*/ 3 h 10728"/>
                  <a:gd name="connsiteX2" fmla="*/ 33224 w 42708"/>
                  <a:gd name="connsiteY2" fmla="*/ 10452 h 10728"/>
                  <a:gd name="connsiteX3" fmla="*/ 30427 w 42708"/>
                  <a:gd name="connsiteY3" fmla="*/ 617 h 10728"/>
                  <a:gd name="connsiteX4" fmla="*/ 27508 w 42708"/>
                  <a:gd name="connsiteY4" fmla="*/ 10636 h 10728"/>
                  <a:gd name="connsiteX5" fmla="*/ 24684 w 42708"/>
                  <a:gd name="connsiteY5" fmla="*/ 617 h 10728"/>
                  <a:gd name="connsiteX6" fmla="*/ 21860 w 42708"/>
                  <a:gd name="connsiteY6" fmla="*/ 10728 h 10728"/>
                  <a:gd name="connsiteX7" fmla="*/ 18995 w 42708"/>
                  <a:gd name="connsiteY7" fmla="*/ 433 h 10728"/>
                  <a:gd name="connsiteX8" fmla="*/ 16117 w 42708"/>
                  <a:gd name="connsiteY8" fmla="*/ 10361 h 10728"/>
                  <a:gd name="connsiteX9" fmla="*/ 13308 w 42708"/>
                  <a:gd name="connsiteY9" fmla="*/ 249 h 10728"/>
                  <a:gd name="connsiteX10" fmla="*/ 10362 w 42708"/>
                  <a:gd name="connsiteY10" fmla="*/ 10176 h 10728"/>
                  <a:gd name="connsiteX11" fmla="*/ 7563 w 42708"/>
                  <a:gd name="connsiteY11" fmla="*/ 249 h 10728"/>
                  <a:gd name="connsiteX12" fmla="*/ 4703 w 42708"/>
                  <a:gd name="connsiteY12" fmla="*/ 10356 h 10728"/>
                  <a:gd name="connsiteX13" fmla="*/ 0 w 42708"/>
                  <a:gd name="connsiteY13" fmla="*/ 5724 h 10728"/>
                  <a:gd name="connsiteX0" fmla="*/ 42708 w 42708"/>
                  <a:gd name="connsiteY0" fmla="*/ 5837 h 10840"/>
                  <a:gd name="connsiteX1" fmla="*/ 41594 w 42708"/>
                  <a:gd name="connsiteY1" fmla="*/ 5562 h 10840"/>
                  <a:gd name="connsiteX2" fmla="*/ 36129 w 42708"/>
                  <a:gd name="connsiteY2" fmla="*/ 115 h 10840"/>
                  <a:gd name="connsiteX3" fmla="*/ 33224 w 42708"/>
                  <a:gd name="connsiteY3" fmla="*/ 10564 h 10840"/>
                  <a:gd name="connsiteX4" fmla="*/ 30427 w 42708"/>
                  <a:gd name="connsiteY4" fmla="*/ 729 h 10840"/>
                  <a:gd name="connsiteX5" fmla="*/ 27508 w 42708"/>
                  <a:gd name="connsiteY5" fmla="*/ 10748 h 10840"/>
                  <a:gd name="connsiteX6" fmla="*/ 24684 w 42708"/>
                  <a:gd name="connsiteY6" fmla="*/ 729 h 10840"/>
                  <a:gd name="connsiteX7" fmla="*/ 21860 w 42708"/>
                  <a:gd name="connsiteY7" fmla="*/ 10840 h 10840"/>
                  <a:gd name="connsiteX8" fmla="*/ 18995 w 42708"/>
                  <a:gd name="connsiteY8" fmla="*/ 545 h 10840"/>
                  <a:gd name="connsiteX9" fmla="*/ 16117 w 42708"/>
                  <a:gd name="connsiteY9" fmla="*/ 10473 h 10840"/>
                  <a:gd name="connsiteX10" fmla="*/ 13308 w 42708"/>
                  <a:gd name="connsiteY10" fmla="*/ 361 h 10840"/>
                  <a:gd name="connsiteX11" fmla="*/ 10362 w 42708"/>
                  <a:gd name="connsiteY11" fmla="*/ 10288 h 10840"/>
                  <a:gd name="connsiteX12" fmla="*/ 7563 w 42708"/>
                  <a:gd name="connsiteY12" fmla="*/ 361 h 10840"/>
                  <a:gd name="connsiteX13" fmla="*/ 4703 w 42708"/>
                  <a:gd name="connsiteY13" fmla="*/ 10468 h 10840"/>
                  <a:gd name="connsiteX14" fmla="*/ 0 w 42708"/>
                  <a:gd name="connsiteY14" fmla="*/ 5836 h 10840"/>
                  <a:gd name="connsiteX0" fmla="*/ 42708 w 42708"/>
                  <a:gd name="connsiteY0" fmla="*/ 5855 h 10858"/>
                  <a:gd name="connsiteX1" fmla="*/ 41594 w 42708"/>
                  <a:gd name="connsiteY1" fmla="*/ 5580 h 10858"/>
                  <a:gd name="connsiteX2" fmla="*/ 40734 w 42708"/>
                  <a:gd name="connsiteY2" fmla="*/ 5371 h 10858"/>
                  <a:gd name="connsiteX3" fmla="*/ 36129 w 42708"/>
                  <a:gd name="connsiteY3" fmla="*/ 133 h 10858"/>
                  <a:gd name="connsiteX4" fmla="*/ 33224 w 42708"/>
                  <a:gd name="connsiteY4" fmla="*/ 10582 h 10858"/>
                  <a:gd name="connsiteX5" fmla="*/ 30427 w 42708"/>
                  <a:gd name="connsiteY5" fmla="*/ 747 h 10858"/>
                  <a:gd name="connsiteX6" fmla="*/ 27508 w 42708"/>
                  <a:gd name="connsiteY6" fmla="*/ 10766 h 10858"/>
                  <a:gd name="connsiteX7" fmla="*/ 24684 w 42708"/>
                  <a:gd name="connsiteY7" fmla="*/ 747 h 10858"/>
                  <a:gd name="connsiteX8" fmla="*/ 21860 w 42708"/>
                  <a:gd name="connsiteY8" fmla="*/ 10858 h 10858"/>
                  <a:gd name="connsiteX9" fmla="*/ 18995 w 42708"/>
                  <a:gd name="connsiteY9" fmla="*/ 563 h 10858"/>
                  <a:gd name="connsiteX10" fmla="*/ 16117 w 42708"/>
                  <a:gd name="connsiteY10" fmla="*/ 10491 h 10858"/>
                  <a:gd name="connsiteX11" fmla="*/ 13308 w 42708"/>
                  <a:gd name="connsiteY11" fmla="*/ 379 h 10858"/>
                  <a:gd name="connsiteX12" fmla="*/ 10362 w 42708"/>
                  <a:gd name="connsiteY12" fmla="*/ 10306 h 10858"/>
                  <a:gd name="connsiteX13" fmla="*/ 7563 w 42708"/>
                  <a:gd name="connsiteY13" fmla="*/ 379 h 10858"/>
                  <a:gd name="connsiteX14" fmla="*/ 4703 w 42708"/>
                  <a:gd name="connsiteY14" fmla="*/ 10486 h 10858"/>
                  <a:gd name="connsiteX15" fmla="*/ 0 w 42708"/>
                  <a:gd name="connsiteY15" fmla="*/ 5854 h 10858"/>
                  <a:gd name="connsiteX0" fmla="*/ 42708 w 42708"/>
                  <a:gd name="connsiteY0" fmla="*/ 5831 h 10834"/>
                  <a:gd name="connsiteX1" fmla="*/ 41594 w 42708"/>
                  <a:gd name="connsiteY1" fmla="*/ 5556 h 10834"/>
                  <a:gd name="connsiteX2" fmla="*/ 40734 w 42708"/>
                  <a:gd name="connsiteY2" fmla="*/ 5347 h 10834"/>
                  <a:gd name="connsiteX3" fmla="*/ 36129 w 42708"/>
                  <a:gd name="connsiteY3" fmla="*/ 109 h 10834"/>
                  <a:gd name="connsiteX4" fmla="*/ 33224 w 42708"/>
                  <a:gd name="connsiteY4" fmla="*/ 10558 h 10834"/>
                  <a:gd name="connsiteX5" fmla="*/ 30427 w 42708"/>
                  <a:gd name="connsiteY5" fmla="*/ 723 h 10834"/>
                  <a:gd name="connsiteX6" fmla="*/ 27508 w 42708"/>
                  <a:gd name="connsiteY6" fmla="*/ 10742 h 10834"/>
                  <a:gd name="connsiteX7" fmla="*/ 24684 w 42708"/>
                  <a:gd name="connsiteY7" fmla="*/ 723 h 10834"/>
                  <a:gd name="connsiteX8" fmla="*/ 21860 w 42708"/>
                  <a:gd name="connsiteY8" fmla="*/ 10834 h 10834"/>
                  <a:gd name="connsiteX9" fmla="*/ 18995 w 42708"/>
                  <a:gd name="connsiteY9" fmla="*/ 539 h 10834"/>
                  <a:gd name="connsiteX10" fmla="*/ 16117 w 42708"/>
                  <a:gd name="connsiteY10" fmla="*/ 10467 h 10834"/>
                  <a:gd name="connsiteX11" fmla="*/ 13308 w 42708"/>
                  <a:gd name="connsiteY11" fmla="*/ 355 h 10834"/>
                  <a:gd name="connsiteX12" fmla="*/ 10362 w 42708"/>
                  <a:gd name="connsiteY12" fmla="*/ 10282 h 10834"/>
                  <a:gd name="connsiteX13" fmla="*/ 7563 w 42708"/>
                  <a:gd name="connsiteY13" fmla="*/ 355 h 10834"/>
                  <a:gd name="connsiteX14" fmla="*/ 4703 w 42708"/>
                  <a:gd name="connsiteY14" fmla="*/ 10462 h 10834"/>
                  <a:gd name="connsiteX15" fmla="*/ 0 w 42708"/>
                  <a:gd name="connsiteY15" fmla="*/ 5830 h 10834"/>
                  <a:gd name="connsiteX0" fmla="*/ 42708 w 42708"/>
                  <a:gd name="connsiteY0" fmla="*/ 5831 h 10834"/>
                  <a:gd name="connsiteX1" fmla="*/ 40734 w 42708"/>
                  <a:gd name="connsiteY1" fmla="*/ 5347 h 10834"/>
                  <a:gd name="connsiteX2" fmla="*/ 36129 w 42708"/>
                  <a:gd name="connsiteY2" fmla="*/ 109 h 10834"/>
                  <a:gd name="connsiteX3" fmla="*/ 33224 w 42708"/>
                  <a:gd name="connsiteY3" fmla="*/ 10558 h 10834"/>
                  <a:gd name="connsiteX4" fmla="*/ 30427 w 42708"/>
                  <a:gd name="connsiteY4" fmla="*/ 723 h 10834"/>
                  <a:gd name="connsiteX5" fmla="*/ 27508 w 42708"/>
                  <a:gd name="connsiteY5" fmla="*/ 10742 h 10834"/>
                  <a:gd name="connsiteX6" fmla="*/ 24684 w 42708"/>
                  <a:gd name="connsiteY6" fmla="*/ 723 h 10834"/>
                  <a:gd name="connsiteX7" fmla="*/ 21860 w 42708"/>
                  <a:gd name="connsiteY7" fmla="*/ 10834 h 10834"/>
                  <a:gd name="connsiteX8" fmla="*/ 18995 w 42708"/>
                  <a:gd name="connsiteY8" fmla="*/ 539 h 10834"/>
                  <a:gd name="connsiteX9" fmla="*/ 16117 w 42708"/>
                  <a:gd name="connsiteY9" fmla="*/ 10467 h 10834"/>
                  <a:gd name="connsiteX10" fmla="*/ 13308 w 42708"/>
                  <a:gd name="connsiteY10" fmla="*/ 355 h 10834"/>
                  <a:gd name="connsiteX11" fmla="*/ 10362 w 42708"/>
                  <a:gd name="connsiteY11" fmla="*/ 10282 h 10834"/>
                  <a:gd name="connsiteX12" fmla="*/ 7563 w 42708"/>
                  <a:gd name="connsiteY12" fmla="*/ 355 h 10834"/>
                  <a:gd name="connsiteX13" fmla="*/ 4703 w 42708"/>
                  <a:gd name="connsiteY13" fmla="*/ 10462 h 10834"/>
                  <a:gd name="connsiteX14" fmla="*/ 0 w 42708"/>
                  <a:gd name="connsiteY14" fmla="*/ 5830 h 10834"/>
                  <a:gd name="connsiteX0" fmla="*/ 40734 w 40734"/>
                  <a:gd name="connsiteY0" fmla="*/ 5347 h 10834"/>
                  <a:gd name="connsiteX1" fmla="*/ 36129 w 40734"/>
                  <a:gd name="connsiteY1" fmla="*/ 109 h 10834"/>
                  <a:gd name="connsiteX2" fmla="*/ 33224 w 40734"/>
                  <a:gd name="connsiteY2" fmla="*/ 10558 h 10834"/>
                  <a:gd name="connsiteX3" fmla="*/ 30427 w 40734"/>
                  <a:gd name="connsiteY3" fmla="*/ 723 h 10834"/>
                  <a:gd name="connsiteX4" fmla="*/ 27508 w 40734"/>
                  <a:gd name="connsiteY4" fmla="*/ 10742 h 10834"/>
                  <a:gd name="connsiteX5" fmla="*/ 24684 w 40734"/>
                  <a:gd name="connsiteY5" fmla="*/ 723 h 10834"/>
                  <a:gd name="connsiteX6" fmla="*/ 21860 w 40734"/>
                  <a:gd name="connsiteY6" fmla="*/ 10834 h 10834"/>
                  <a:gd name="connsiteX7" fmla="*/ 18995 w 40734"/>
                  <a:gd name="connsiteY7" fmla="*/ 539 h 10834"/>
                  <a:gd name="connsiteX8" fmla="*/ 16117 w 40734"/>
                  <a:gd name="connsiteY8" fmla="*/ 10467 h 10834"/>
                  <a:gd name="connsiteX9" fmla="*/ 13308 w 40734"/>
                  <a:gd name="connsiteY9" fmla="*/ 355 h 10834"/>
                  <a:gd name="connsiteX10" fmla="*/ 10362 w 40734"/>
                  <a:gd name="connsiteY10" fmla="*/ 10282 h 10834"/>
                  <a:gd name="connsiteX11" fmla="*/ 7563 w 40734"/>
                  <a:gd name="connsiteY11" fmla="*/ 355 h 10834"/>
                  <a:gd name="connsiteX12" fmla="*/ 4703 w 40734"/>
                  <a:gd name="connsiteY12" fmla="*/ 10462 h 10834"/>
                  <a:gd name="connsiteX13" fmla="*/ 0 w 40734"/>
                  <a:gd name="connsiteY13" fmla="*/ 5830 h 10834"/>
                  <a:gd name="connsiteX0" fmla="*/ 40734 w 40734"/>
                  <a:gd name="connsiteY0" fmla="*/ 5356 h 10843"/>
                  <a:gd name="connsiteX1" fmla="*/ 36129 w 40734"/>
                  <a:gd name="connsiteY1" fmla="*/ 118 h 10843"/>
                  <a:gd name="connsiteX2" fmla="*/ 33224 w 40734"/>
                  <a:gd name="connsiteY2" fmla="*/ 10567 h 10843"/>
                  <a:gd name="connsiteX3" fmla="*/ 30427 w 40734"/>
                  <a:gd name="connsiteY3" fmla="*/ 732 h 10843"/>
                  <a:gd name="connsiteX4" fmla="*/ 27508 w 40734"/>
                  <a:gd name="connsiteY4" fmla="*/ 10751 h 10843"/>
                  <a:gd name="connsiteX5" fmla="*/ 24684 w 40734"/>
                  <a:gd name="connsiteY5" fmla="*/ 732 h 10843"/>
                  <a:gd name="connsiteX6" fmla="*/ 21860 w 40734"/>
                  <a:gd name="connsiteY6" fmla="*/ 10843 h 10843"/>
                  <a:gd name="connsiteX7" fmla="*/ 18995 w 40734"/>
                  <a:gd name="connsiteY7" fmla="*/ 548 h 10843"/>
                  <a:gd name="connsiteX8" fmla="*/ 16117 w 40734"/>
                  <a:gd name="connsiteY8" fmla="*/ 10476 h 10843"/>
                  <a:gd name="connsiteX9" fmla="*/ 13308 w 40734"/>
                  <a:gd name="connsiteY9" fmla="*/ 364 h 10843"/>
                  <a:gd name="connsiteX10" fmla="*/ 10362 w 40734"/>
                  <a:gd name="connsiteY10" fmla="*/ 10291 h 10843"/>
                  <a:gd name="connsiteX11" fmla="*/ 7563 w 40734"/>
                  <a:gd name="connsiteY11" fmla="*/ 364 h 10843"/>
                  <a:gd name="connsiteX12" fmla="*/ 4703 w 40734"/>
                  <a:gd name="connsiteY12" fmla="*/ 10471 h 10843"/>
                  <a:gd name="connsiteX13" fmla="*/ 0 w 40734"/>
                  <a:gd name="connsiteY13" fmla="*/ 5839 h 10843"/>
                  <a:gd name="connsiteX0" fmla="*/ 44327 w 44327"/>
                  <a:gd name="connsiteY0" fmla="*/ 5356 h 10843"/>
                  <a:gd name="connsiteX1" fmla="*/ 36129 w 44327"/>
                  <a:gd name="connsiteY1" fmla="*/ 118 h 10843"/>
                  <a:gd name="connsiteX2" fmla="*/ 33224 w 44327"/>
                  <a:gd name="connsiteY2" fmla="*/ 10567 h 10843"/>
                  <a:gd name="connsiteX3" fmla="*/ 30427 w 44327"/>
                  <a:gd name="connsiteY3" fmla="*/ 732 h 10843"/>
                  <a:gd name="connsiteX4" fmla="*/ 27508 w 44327"/>
                  <a:gd name="connsiteY4" fmla="*/ 10751 h 10843"/>
                  <a:gd name="connsiteX5" fmla="*/ 24684 w 44327"/>
                  <a:gd name="connsiteY5" fmla="*/ 732 h 10843"/>
                  <a:gd name="connsiteX6" fmla="*/ 21860 w 44327"/>
                  <a:gd name="connsiteY6" fmla="*/ 10843 h 10843"/>
                  <a:gd name="connsiteX7" fmla="*/ 18995 w 44327"/>
                  <a:gd name="connsiteY7" fmla="*/ 548 h 10843"/>
                  <a:gd name="connsiteX8" fmla="*/ 16117 w 44327"/>
                  <a:gd name="connsiteY8" fmla="*/ 10476 h 10843"/>
                  <a:gd name="connsiteX9" fmla="*/ 13308 w 44327"/>
                  <a:gd name="connsiteY9" fmla="*/ 364 h 10843"/>
                  <a:gd name="connsiteX10" fmla="*/ 10362 w 44327"/>
                  <a:gd name="connsiteY10" fmla="*/ 10291 h 10843"/>
                  <a:gd name="connsiteX11" fmla="*/ 7563 w 44327"/>
                  <a:gd name="connsiteY11" fmla="*/ 364 h 10843"/>
                  <a:gd name="connsiteX12" fmla="*/ 4703 w 44327"/>
                  <a:gd name="connsiteY12" fmla="*/ 10471 h 10843"/>
                  <a:gd name="connsiteX13" fmla="*/ 0 w 44327"/>
                  <a:gd name="connsiteY13" fmla="*/ 5839 h 10843"/>
                  <a:gd name="connsiteX0" fmla="*/ 44327 w 44327"/>
                  <a:gd name="connsiteY0" fmla="*/ 5356 h 10843"/>
                  <a:gd name="connsiteX1" fmla="*/ 36129 w 44327"/>
                  <a:gd name="connsiteY1" fmla="*/ 118 h 10843"/>
                  <a:gd name="connsiteX2" fmla="*/ 33224 w 44327"/>
                  <a:gd name="connsiteY2" fmla="*/ 10567 h 10843"/>
                  <a:gd name="connsiteX3" fmla="*/ 30427 w 44327"/>
                  <a:gd name="connsiteY3" fmla="*/ 732 h 10843"/>
                  <a:gd name="connsiteX4" fmla="*/ 27508 w 44327"/>
                  <a:gd name="connsiteY4" fmla="*/ 10751 h 10843"/>
                  <a:gd name="connsiteX5" fmla="*/ 24684 w 44327"/>
                  <a:gd name="connsiteY5" fmla="*/ 732 h 10843"/>
                  <a:gd name="connsiteX6" fmla="*/ 21860 w 44327"/>
                  <a:gd name="connsiteY6" fmla="*/ 10843 h 10843"/>
                  <a:gd name="connsiteX7" fmla="*/ 18995 w 44327"/>
                  <a:gd name="connsiteY7" fmla="*/ 548 h 10843"/>
                  <a:gd name="connsiteX8" fmla="*/ 16117 w 44327"/>
                  <a:gd name="connsiteY8" fmla="*/ 10476 h 10843"/>
                  <a:gd name="connsiteX9" fmla="*/ 13308 w 44327"/>
                  <a:gd name="connsiteY9" fmla="*/ 364 h 10843"/>
                  <a:gd name="connsiteX10" fmla="*/ 10362 w 44327"/>
                  <a:gd name="connsiteY10" fmla="*/ 10291 h 10843"/>
                  <a:gd name="connsiteX11" fmla="*/ 7563 w 44327"/>
                  <a:gd name="connsiteY11" fmla="*/ 364 h 10843"/>
                  <a:gd name="connsiteX12" fmla="*/ 4703 w 44327"/>
                  <a:gd name="connsiteY12" fmla="*/ 10471 h 10843"/>
                  <a:gd name="connsiteX13" fmla="*/ 0 w 44327"/>
                  <a:gd name="connsiteY13" fmla="*/ 5839 h 10843"/>
                  <a:gd name="connsiteX0" fmla="*/ 47717 w 47717"/>
                  <a:gd name="connsiteY0" fmla="*/ 5356 h 10843"/>
                  <a:gd name="connsiteX1" fmla="*/ 39519 w 47717"/>
                  <a:gd name="connsiteY1" fmla="*/ 118 h 10843"/>
                  <a:gd name="connsiteX2" fmla="*/ 36614 w 47717"/>
                  <a:gd name="connsiteY2" fmla="*/ 10567 h 10843"/>
                  <a:gd name="connsiteX3" fmla="*/ 33817 w 47717"/>
                  <a:gd name="connsiteY3" fmla="*/ 732 h 10843"/>
                  <a:gd name="connsiteX4" fmla="*/ 30898 w 47717"/>
                  <a:gd name="connsiteY4" fmla="*/ 10751 h 10843"/>
                  <a:gd name="connsiteX5" fmla="*/ 28074 w 47717"/>
                  <a:gd name="connsiteY5" fmla="*/ 732 h 10843"/>
                  <a:gd name="connsiteX6" fmla="*/ 25250 w 47717"/>
                  <a:gd name="connsiteY6" fmla="*/ 10843 h 10843"/>
                  <a:gd name="connsiteX7" fmla="*/ 22385 w 47717"/>
                  <a:gd name="connsiteY7" fmla="*/ 548 h 10843"/>
                  <a:gd name="connsiteX8" fmla="*/ 19507 w 47717"/>
                  <a:gd name="connsiteY8" fmla="*/ 10476 h 10843"/>
                  <a:gd name="connsiteX9" fmla="*/ 16698 w 47717"/>
                  <a:gd name="connsiteY9" fmla="*/ 364 h 10843"/>
                  <a:gd name="connsiteX10" fmla="*/ 13752 w 47717"/>
                  <a:gd name="connsiteY10" fmla="*/ 10291 h 10843"/>
                  <a:gd name="connsiteX11" fmla="*/ 10953 w 47717"/>
                  <a:gd name="connsiteY11" fmla="*/ 364 h 10843"/>
                  <a:gd name="connsiteX12" fmla="*/ 8093 w 47717"/>
                  <a:gd name="connsiteY12" fmla="*/ 10471 h 10843"/>
                  <a:gd name="connsiteX13" fmla="*/ 0 w 47717"/>
                  <a:gd name="connsiteY13" fmla="*/ 5630 h 10843"/>
                  <a:gd name="connsiteX0" fmla="*/ 47717 w 47717"/>
                  <a:gd name="connsiteY0" fmla="*/ 5356 h 10843"/>
                  <a:gd name="connsiteX1" fmla="*/ 39519 w 47717"/>
                  <a:gd name="connsiteY1" fmla="*/ 118 h 10843"/>
                  <a:gd name="connsiteX2" fmla="*/ 36614 w 47717"/>
                  <a:gd name="connsiteY2" fmla="*/ 10567 h 10843"/>
                  <a:gd name="connsiteX3" fmla="*/ 33817 w 47717"/>
                  <a:gd name="connsiteY3" fmla="*/ 732 h 10843"/>
                  <a:gd name="connsiteX4" fmla="*/ 30898 w 47717"/>
                  <a:gd name="connsiteY4" fmla="*/ 10751 h 10843"/>
                  <a:gd name="connsiteX5" fmla="*/ 28074 w 47717"/>
                  <a:gd name="connsiteY5" fmla="*/ 732 h 10843"/>
                  <a:gd name="connsiteX6" fmla="*/ 25250 w 47717"/>
                  <a:gd name="connsiteY6" fmla="*/ 10843 h 10843"/>
                  <a:gd name="connsiteX7" fmla="*/ 22385 w 47717"/>
                  <a:gd name="connsiteY7" fmla="*/ 548 h 10843"/>
                  <a:gd name="connsiteX8" fmla="*/ 19507 w 47717"/>
                  <a:gd name="connsiteY8" fmla="*/ 10476 h 10843"/>
                  <a:gd name="connsiteX9" fmla="*/ 16698 w 47717"/>
                  <a:gd name="connsiteY9" fmla="*/ 364 h 10843"/>
                  <a:gd name="connsiteX10" fmla="*/ 13752 w 47717"/>
                  <a:gd name="connsiteY10" fmla="*/ 10291 h 10843"/>
                  <a:gd name="connsiteX11" fmla="*/ 10953 w 47717"/>
                  <a:gd name="connsiteY11" fmla="*/ 364 h 10843"/>
                  <a:gd name="connsiteX12" fmla="*/ 8093 w 47717"/>
                  <a:gd name="connsiteY12" fmla="*/ 10471 h 10843"/>
                  <a:gd name="connsiteX13" fmla="*/ 0 w 47717"/>
                  <a:gd name="connsiteY13" fmla="*/ 5630 h 10843"/>
                  <a:gd name="connsiteX0" fmla="*/ 47717 w 47717"/>
                  <a:gd name="connsiteY0" fmla="*/ 5356 h 10843"/>
                  <a:gd name="connsiteX1" fmla="*/ 39519 w 47717"/>
                  <a:gd name="connsiteY1" fmla="*/ 118 h 10843"/>
                  <a:gd name="connsiteX2" fmla="*/ 36614 w 47717"/>
                  <a:gd name="connsiteY2" fmla="*/ 10567 h 10843"/>
                  <a:gd name="connsiteX3" fmla="*/ 33817 w 47717"/>
                  <a:gd name="connsiteY3" fmla="*/ 732 h 10843"/>
                  <a:gd name="connsiteX4" fmla="*/ 30898 w 47717"/>
                  <a:gd name="connsiteY4" fmla="*/ 10751 h 10843"/>
                  <a:gd name="connsiteX5" fmla="*/ 28074 w 47717"/>
                  <a:gd name="connsiteY5" fmla="*/ 732 h 10843"/>
                  <a:gd name="connsiteX6" fmla="*/ 25250 w 47717"/>
                  <a:gd name="connsiteY6" fmla="*/ 10843 h 10843"/>
                  <a:gd name="connsiteX7" fmla="*/ 22385 w 47717"/>
                  <a:gd name="connsiteY7" fmla="*/ 548 h 10843"/>
                  <a:gd name="connsiteX8" fmla="*/ 19507 w 47717"/>
                  <a:gd name="connsiteY8" fmla="*/ 10476 h 10843"/>
                  <a:gd name="connsiteX9" fmla="*/ 16698 w 47717"/>
                  <a:gd name="connsiteY9" fmla="*/ 364 h 10843"/>
                  <a:gd name="connsiteX10" fmla="*/ 13752 w 47717"/>
                  <a:gd name="connsiteY10" fmla="*/ 10291 h 10843"/>
                  <a:gd name="connsiteX11" fmla="*/ 10953 w 47717"/>
                  <a:gd name="connsiteY11" fmla="*/ 364 h 10843"/>
                  <a:gd name="connsiteX12" fmla="*/ 8093 w 47717"/>
                  <a:gd name="connsiteY12" fmla="*/ 10471 h 10843"/>
                  <a:gd name="connsiteX13" fmla="*/ 0 w 47717"/>
                  <a:gd name="connsiteY13" fmla="*/ 5630 h 10843"/>
                  <a:gd name="connsiteX0" fmla="*/ 47717 w 47717"/>
                  <a:gd name="connsiteY0" fmla="*/ 5356 h 10843"/>
                  <a:gd name="connsiteX1" fmla="*/ 39519 w 47717"/>
                  <a:gd name="connsiteY1" fmla="*/ 118 h 10843"/>
                  <a:gd name="connsiteX2" fmla="*/ 36614 w 47717"/>
                  <a:gd name="connsiteY2" fmla="*/ 10567 h 10843"/>
                  <a:gd name="connsiteX3" fmla="*/ 33817 w 47717"/>
                  <a:gd name="connsiteY3" fmla="*/ 732 h 10843"/>
                  <a:gd name="connsiteX4" fmla="*/ 30898 w 47717"/>
                  <a:gd name="connsiteY4" fmla="*/ 10751 h 10843"/>
                  <a:gd name="connsiteX5" fmla="*/ 28074 w 47717"/>
                  <a:gd name="connsiteY5" fmla="*/ 732 h 10843"/>
                  <a:gd name="connsiteX6" fmla="*/ 25250 w 47717"/>
                  <a:gd name="connsiteY6" fmla="*/ 10843 h 10843"/>
                  <a:gd name="connsiteX7" fmla="*/ 22385 w 47717"/>
                  <a:gd name="connsiteY7" fmla="*/ 548 h 10843"/>
                  <a:gd name="connsiteX8" fmla="*/ 19507 w 47717"/>
                  <a:gd name="connsiteY8" fmla="*/ 10476 h 10843"/>
                  <a:gd name="connsiteX9" fmla="*/ 16698 w 47717"/>
                  <a:gd name="connsiteY9" fmla="*/ 364 h 10843"/>
                  <a:gd name="connsiteX10" fmla="*/ 13752 w 47717"/>
                  <a:gd name="connsiteY10" fmla="*/ 10291 h 10843"/>
                  <a:gd name="connsiteX11" fmla="*/ 10953 w 47717"/>
                  <a:gd name="connsiteY11" fmla="*/ 364 h 10843"/>
                  <a:gd name="connsiteX12" fmla="*/ 8093 w 47717"/>
                  <a:gd name="connsiteY12" fmla="*/ 10471 h 10843"/>
                  <a:gd name="connsiteX13" fmla="*/ 0 w 47717"/>
                  <a:gd name="connsiteY13" fmla="*/ 5630 h 1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717" h="10843">
                    <a:moveTo>
                      <a:pt x="47717" y="5356"/>
                    </a:moveTo>
                    <a:cubicBezTo>
                      <a:pt x="40127" y="5286"/>
                      <a:pt x="40762" y="-925"/>
                      <a:pt x="39519" y="118"/>
                    </a:cubicBezTo>
                    <a:cubicBezTo>
                      <a:pt x="37973" y="277"/>
                      <a:pt x="37564" y="10569"/>
                      <a:pt x="36614" y="10567"/>
                    </a:cubicBezTo>
                    <a:cubicBezTo>
                      <a:pt x="35200" y="10629"/>
                      <a:pt x="35217" y="670"/>
                      <a:pt x="33817" y="732"/>
                    </a:cubicBezTo>
                    <a:cubicBezTo>
                      <a:pt x="32317" y="763"/>
                      <a:pt x="32317" y="10720"/>
                      <a:pt x="30898" y="10751"/>
                    </a:cubicBezTo>
                    <a:cubicBezTo>
                      <a:pt x="29459" y="10875"/>
                      <a:pt x="29495" y="748"/>
                      <a:pt x="28074" y="732"/>
                    </a:cubicBezTo>
                    <a:cubicBezTo>
                      <a:pt x="26667" y="900"/>
                      <a:pt x="26621" y="10766"/>
                      <a:pt x="25250" y="10843"/>
                    </a:cubicBezTo>
                    <a:cubicBezTo>
                      <a:pt x="23777" y="10692"/>
                      <a:pt x="23772" y="594"/>
                      <a:pt x="22385" y="548"/>
                    </a:cubicBezTo>
                    <a:cubicBezTo>
                      <a:pt x="20908" y="580"/>
                      <a:pt x="20873" y="10414"/>
                      <a:pt x="19507" y="10476"/>
                    </a:cubicBezTo>
                    <a:cubicBezTo>
                      <a:pt x="18075" y="10536"/>
                      <a:pt x="18084" y="394"/>
                      <a:pt x="16698" y="364"/>
                    </a:cubicBezTo>
                    <a:cubicBezTo>
                      <a:pt x="15243" y="426"/>
                      <a:pt x="15158" y="10445"/>
                      <a:pt x="13752" y="10291"/>
                    </a:cubicBezTo>
                    <a:cubicBezTo>
                      <a:pt x="12292" y="10413"/>
                      <a:pt x="12330" y="518"/>
                      <a:pt x="10953" y="364"/>
                    </a:cubicBezTo>
                    <a:cubicBezTo>
                      <a:pt x="9520" y="210"/>
                      <a:pt x="9542" y="10410"/>
                      <a:pt x="8093" y="10471"/>
                    </a:cubicBezTo>
                    <a:cubicBezTo>
                      <a:pt x="6669" y="10504"/>
                      <a:pt x="7971" y="5286"/>
                      <a:pt x="0" y="5630"/>
                    </a:cubicBezTo>
                  </a:path>
                </a:pathLst>
              </a:custGeom>
              <a:ln>
                <a:tailEnd type="arrow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571496" y="1086597"/>
            <a:ext cx="2139057" cy="5096926"/>
            <a:chOff x="1571496" y="1086597"/>
            <a:chExt cx="2139057" cy="5096926"/>
          </a:xfrm>
        </p:grpSpPr>
        <p:grpSp>
          <p:nvGrpSpPr>
            <p:cNvPr id="36" name="Group 35"/>
            <p:cNvGrpSpPr/>
            <p:nvPr/>
          </p:nvGrpSpPr>
          <p:grpSpPr>
            <a:xfrm>
              <a:off x="1571496" y="1524983"/>
              <a:ext cx="2139057" cy="4658540"/>
              <a:chOff x="-429174" y="1529028"/>
              <a:chExt cx="2139057" cy="4658540"/>
            </a:xfrm>
          </p:grpSpPr>
          <p:sp>
            <p:nvSpPr>
              <p:cNvPr id="37" name="Pie 36"/>
              <p:cNvSpPr/>
              <p:nvPr/>
            </p:nvSpPr>
            <p:spPr>
              <a:xfrm>
                <a:off x="-416315" y="2691096"/>
                <a:ext cx="1485815" cy="1532187"/>
              </a:xfrm>
              <a:prstGeom prst="pie">
                <a:avLst>
                  <a:gd name="adj1" fmla="val 67035"/>
                  <a:gd name="adj2" fmla="val 5400000"/>
                </a:avLst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Arc 37"/>
              <p:cNvSpPr/>
              <p:nvPr/>
            </p:nvSpPr>
            <p:spPr>
              <a:xfrm>
                <a:off x="-429174" y="2718738"/>
                <a:ext cx="1498674" cy="1504545"/>
              </a:xfrm>
              <a:prstGeom prst="arc">
                <a:avLst>
                  <a:gd name="adj1" fmla="val 16200000"/>
                  <a:gd name="adj2" fmla="val 5384515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20619" y="1529028"/>
                <a:ext cx="1389264" cy="4658540"/>
                <a:chOff x="320619" y="1513800"/>
                <a:chExt cx="1389264" cy="4658540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20619" y="5414985"/>
                  <a:ext cx="1389264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20619" y="5846120"/>
                  <a:ext cx="1389264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20619" y="2510213"/>
                  <a:ext cx="0" cy="348998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1147353" y="5057697"/>
                  <a:ext cx="0" cy="652436"/>
                </a:xfrm>
                <a:prstGeom prst="straightConnector1">
                  <a:avLst/>
                </a:prstGeom>
                <a:ln w="3810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1342333" y="5519904"/>
                  <a:ext cx="0" cy="652436"/>
                </a:xfrm>
                <a:prstGeom prst="straightConnector1">
                  <a:avLst/>
                </a:prstGeom>
                <a:ln w="3810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1558863" y="5065312"/>
                  <a:ext cx="0" cy="652436"/>
                </a:xfrm>
                <a:prstGeom prst="straightConnector1">
                  <a:avLst/>
                </a:prstGeom>
                <a:ln w="3810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520356" y="5057699"/>
                  <a:ext cx="0" cy="652436"/>
                </a:xfrm>
                <a:prstGeom prst="straightConnector1">
                  <a:avLst/>
                </a:prstGeom>
                <a:ln w="38100" cmpd="sng">
                  <a:solidFill>
                    <a:schemeClr val="accent3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931867" y="5057701"/>
                  <a:ext cx="0" cy="652436"/>
                </a:xfrm>
                <a:prstGeom prst="straightConnector1">
                  <a:avLst/>
                </a:prstGeom>
                <a:ln w="38100" cmpd="sng">
                  <a:solidFill>
                    <a:schemeClr val="accent3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713947" y="5512290"/>
                  <a:ext cx="0" cy="652436"/>
                </a:xfrm>
                <a:prstGeom prst="straightConnector1">
                  <a:avLst/>
                </a:prstGeom>
                <a:ln w="38100" cmpd="sng">
                  <a:solidFill>
                    <a:schemeClr val="accent3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H="1" flipV="1">
                  <a:off x="365946" y="3207296"/>
                  <a:ext cx="308820" cy="773600"/>
                </a:xfrm>
                <a:prstGeom prst="straightConnector1">
                  <a:avLst/>
                </a:prstGeom>
                <a:ln>
                  <a:prstDash val="solid"/>
                  <a:tailEnd type="arrow" w="lg" len="lg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724968" y="3590160"/>
                  <a:ext cx="0" cy="469974"/>
                </a:xfrm>
                <a:prstGeom prst="straightConnector1">
                  <a:avLst/>
                </a:prstGeom>
                <a:ln w="38100" cmpd="sng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530399" y="2835477"/>
                  <a:ext cx="0" cy="5234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Delay 46"/>
                <p:cNvSpPr/>
                <p:nvPr/>
              </p:nvSpPr>
              <p:spPr>
                <a:xfrm rot="16663366">
                  <a:off x="-148726" y="2614561"/>
                  <a:ext cx="2324134" cy="122612"/>
                </a:xfrm>
                <a:custGeom>
                  <a:avLst/>
                  <a:gdLst>
                    <a:gd name="connsiteX0" fmla="*/ 0 w 822960"/>
                    <a:gd name="connsiteY0" fmla="*/ 0 h 822960"/>
                    <a:gd name="connsiteX1" fmla="*/ 411480 w 822960"/>
                    <a:gd name="connsiteY1" fmla="*/ 0 h 822960"/>
                    <a:gd name="connsiteX2" fmla="*/ 822960 w 822960"/>
                    <a:gd name="connsiteY2" fmla="*/ 411480 h 822960"/>
                    <a:gd name="connsiteX3" fmla="*/ 411480 w 822960"/>
                    <a:gd name="connsiteY3" fmla="*/ 822960 h 822960"/>
                    <a:gd name="connsiteX4" fmla="*/ 0 w 822960"/>
                    <a:gd name="connsiteY4" fmla="*/ 822960 h 822960"/>
                    <a:gd name="connsiteX5" fmla="*/ 0 w 822960"/>
                    <a:gd name="connsiteY5" fmla="*/ 0 h 822960"/>
                    <a:gd name="connsiteX0" fmla="*/ 0 w 935151"/>
                    <a:gd name="connsiteY0" fmla="*/ 0 h 822960"/>
                    <a:gd name="connsiteX1" fmla="*/ 411480 w 935151"/>
                    <a:gd name="connsiteY1" fmla="*/ 0 h 822960"/>
                    <a:gd name="connsiteX2" fmla="*/ 822960 w 935151"/>
                    <a:gd name="connsiteY2" fmla="*/ 411480 h 822960"/>
                    <a:gd name="connsiteX3" fmla="*/ 814705 w 935151"/>
                    <a:gd name="connsiteY3" fmla="*/ 816610 h 822960"/>
                    <a:gd name="connsiteX4" fmla="*/ 0 w 935151"/>
                    <a:gd name="connsiteY4" fmla="*/ 822960 h 822960"/>
                    <a:gd name="connsiteX5" fmla="*/ 0 w 935151"/>
                    <a:gd name="connsiteY5" fmla="*/ 0 h 822960"/>
                    <a:gd name="connsiteX0" fmla="*/ 0 w 935151"/>
                    <a:gd name="connsiteY0" fmla="*/ 0 h 822960"/>
                    <a:gd name="connsiteX1" fmla="*/ 411480 w 935151"/>
                    <a:gd name="connsiteY1" fmla="*/ 0 h 822960"/>
                    <a:gd name="connsiteX2" fmla="*/ 822960 w 935151"/>
                    <a:gd name="connsiteY2" fmla="*/ 411480 h 822960"/>
                    <a:gd name="connsiteX3" fmla="*/ 814705 w 935151"/>
                    <a:gd name="connsiteY3" fmla="*/ 816610 h 822960"/>
                    <a:gd name="connsiteX4" fmla="*/ 0 w 935151"/>
                    <a:gd name="connsiteY4" fmla="*/ 822960 h 822960"/>
                    <a:gd name="connsiteX5" fmla="*/ 0 w 935151"/>
                    <a:gd name="connsiteY5" fmla="*/ 0 h 822960"/>
                    <a:gd name="connsiteX0" fmla="*/ 0 w 934064"/>
                    <a:gd name="connsiteY0" fmla="*/ 0 h 822960"/>
                    <a:gd name="connsiteX1" fmla="*/ 411480 w 934064"/>
                    <a:gd name="connsiteY1" fmla="*/ 0 h 822960"/>
                    <a:gd name="connsiteX2" fmla="*/ 819785 w 934064"/>
                    <a:gd name="connsiteY2" fmla="*/ 478155 h 822960"/>
                    <a:gd name="connsiteX3" fmla="*/ 814705 w 934064"/>
                    <a:gd name="connsiteY3" fmla="*/ 816610 h 822960"/>
                    <a:gd name="connsiteX4" fmla="*/ 0 w 934064"/>
                    <a:gd name="connsiteY4" fmla="*/ 822960 h 822960"/>
                    <a:gd name="connsiteX5" fmla="*/ 0 w 934064"/>
                    <a:gd name="connsiteY5" fmla="*/ 0 h 822960"/>
                    <a:gd name="connsiteX0" fmla="*/ 0 w 944312"/>
                    <a:gd name="connsiteY0" fmla="*/ 0 h 822960"/>
                    <a:gd name="connsiteX1" fmla="*/ 411480 w 944312"/>
                    <a:gd name="connsiteY1" fmla="*/ 0 h 822960"/>
                    <a:gd name="connsiteX2" fmla="*/ 819785 w 944312"/>
                    <a:gd name="connsiteY2" fmla="*/ 478155 h 822960"/>
                    <a:gd name="connsiteX3" fmla="*/ 814705 w 944312"/>
                    <a:gd name="connsiteY3" fmla="*/ 816610 h 822960"/>
                    <a:gd name="connsiteX4" fmla="*/ 0 w 944312"/>
                    <a:gd name="connsiteY4" fmla="*/ 822960 h 822960"/>
                    <a:gd name="connsiteX5" fmla="*/ 0 w 944312"/>
                    <a:gd name="connsiteY5" fmla="*/ 0 h 822960"/>
                    <a:gd name="connsiteX0" fmla="*/ 0 w 938492"/>
                    <a:gd name="connsiteY0" fmla="*/ 0 h 822960"/>
                    <a:gd name="connsiteX1" fmla="*/ 411480 w 938492"/>
                    <a:gd name="connsiteY1" fmla="*/ 0 h 822960"/>
                    <a:gd name="connsiteX2" fmla="*/ 803910 w 938492"/>
                    <a:gd name="connsiteY2" fmla="*/ 614680 h 822960"/>
                    <a:gd name="connsiteX3" fmla="*/ 814705 w 938492"/>
                    <a:gd name="connsiteY3" fmla="*/ 816610 h 822960"/>
                    <a:gd name="connsiteX4" fmla="*/ 0 w 938492"/>
                    <a:gd name="connsiteY4" fmla="*/ 822960 h 822960"/>
                    <a:gd name="connsiteX5" fmla="*/ 0 w 938492"/>
                    <a:gd name="connsiteY5" fmla="*/ 0 h 822960"/>
                    <a:gd name="connsiteX0" fmla="*/ 0 w 937579"/>
                    <a:gd name="connsiteY0" fmla="*/ 0 h 822960"/>
                    <a:gd name="connsiteX1" fmla="*/ 411480 w 937579"/>
                    <a:gd name="connsiteY1" fmla="*/ 0 h 822960"/>
                    <a:gd name="connsiteX2" fmla="*/ 803910 w 937579"/>
                    <a:gd name="connsiteY2" fmla="*/ 614680 h 822960"/>
                    <a:gd name="connsiteX3" fmla="*/ 814705 w 937579"/>
                    <a:gd name="connsiteY3" fmla="*/ 816610 h 822960"/>
                    <a:gd name="connsiteX4" fmla="*/ 0 w 937579"/>
                    <a:gd name="connsiteY4" fmla="*/ 822960 h 822960"/>
                    <a:gd name="connsiteX5" fmla="*/ 0 w 937579"/>
                    <a:gd name="connsiteY5" fmla="*/ 0 h 822960"/>
                    <a:gd name="connsiteX0" fmla="*/ 0 w 969381"/>
                    <a:gd name="connsiteY0" fmla="*/ 0 h 822960"/>
                    <a:gd name="connsiteX1" fmla="*/ 411480 w 969381"/>
                    <a:gd name="connsiteY1" fmla="*/ 0 h 822960"/>
                    <a:gd name="connsiteX2" fmla="*/ 803910 w 969381"/>
                    <a:gd name="connsiteY2" fmla="*/ 614680 h 822960"/>
                    <a:gd name="connsiteX3" fmla="*/ 814705 w 969381"/>
                    <a:gd name="connsiteY3" fmla="*/ 816610 h 822960"/>
                    <a:gd name="connsiteX4" fmla="*/ 0 w 969381"/>
                    <a:gd name="connsiteY4" fmla="*/ 822960 h 822960"/>
                    <a:gd name="connsiteX5" fmla="*/ 0 w 969381"/>
                    <a:gd name="connsiteY5" fmla="*/ 0 h 822960"/>
                    <a:gd name="connsiteX0" fmla="*/ 0 w 965809"/>
                    <a:gd name="connsiteY0" fmla="*/ 0 h 822960"/>
                    <a:gd name="connsiteX1" fmla="*/ 411480 w 965809"/>
                    <a:gd name="connsiteY1" fmla="*/ 0 h 822960"/>
                    <a:gd name="connsiteX2" fmla="*/ 803910 w 965809"/>
                    <a:gd name="connsiteY2" fmla="*/ 614680 h 822960"/>
                    <a:gd name="connsiteX3" fmla="*/ 821055 w 965809"/>
                    <a:gd name="connsiteY3" fmla="*/ 816610 h 822960"/>
                    <a:gd name="connsiteX4" fmla="*/ 0 w 965809"/>
                    <a:gd name="connsiteY4" fmla="*/ 822960 h 822960"/>
                    <a:gd name="connsiteX5" fmla="*/ 0 w 965809"/>
                    <a:gd name="connsiteY5" fmla="*/ 0 h 822960"/>
                    <a:gd name="connsiteX0" fmla="*/ 0 w 977388"/>
                    <a:gd name="connsiteY0" fmla="*/ 0 h 822960"/>
                    <a:gd name="connsiteX1" fmla="*/ 411480 w 977388"/>
                    <a:gd name="connsiteY1" fmla="*/ 0 h 822960"/>
                    <a:gd name="connsiteX2" fmla="*/ 803910 w 977388"/>
                    <a:gd name="connsiteY2" fmla="*/ 614680 h 822960"/>
                    <a:gd name="connsiteX3" fmla="*/ 821055 w 977388"/>
                    <a:gd name="connsiteY3" fmla="*/ 816610 h 822960"/>
                    <a:gd name="connsiteX4" fmla="*/ 0 w 977388"/>
                    <a:gd name="connsiteY4" fmla="*/ 822960 h 822960"/>
                    <a:gd name="connsiteX5" fmla="*/ 0 w 977388"/>
                    <a:gd name="connsiteY5" fmla="*/ 0 h 822960"/>
                    <a:gd name="connsiteX0" fmla="*/ 0 w 966844"/>
                    <a:gd name="connsiteY0" fmla="*/ 0 h 822960"/>
                    <a:gd name="connsiteX1" fmla="*/ 386538 w 966844"/>
                    <a:gd name="connsiteY1" fmla="*/ 0 h 822960"/>
                    <a:gd name="connsiteX2" fmla="*/ 803910 w 966844"/>
                    <a:gd name="connsiteY2" fmla="*/ 614680 h 822960"/>
                    <a:gd name="connsiteX3" fmla="*/ 821055 w 966844"/>
                    <a:gd name="connsiteY3" fmla="*/ 816610 h 822960"/>
                    <a:gd name="connsiteX4" fmla="*/ 0 w 966844"/>
                    <a:gd name="connsiteY4" fmla="*/ 822960 h 822960"/>
                    <a:gd name="connsiteX5" fmla="*/ 0 w 966844"/>
                    <a:gd name="connsiteY5" fmla="*/ 0 h 822960"/>
                    <a:gd name="connsiteX0" fmla="*/ 0 w 966844"/>
                    <a:gd name="connsiteY0" fmla="*/ 0 h 822960"/>
                    <a:gd name="connsiteX1" fmla="*/ 386538 w 966844"/>
                    <a:gd name="connsiteY1" fmla="*/ 0 h 822960"/>
                    <a:gd name="connsiteX2" fmla="*/ 803910 w 966844"/>
                    <a:gd name="connsiteY2" fmla="*/ 614680 h 822960"/>
                    <a:gd name="connsiteX3" fmla="*/ 821055 w 966844"/>
                    <a:gd name="connsiteY3" fmla="*/ 816610 h 822960"/>
                    <a:gd name="connsiteX4" fmla="*/ 0 w 966844"/>
                    <a:gd name="connsiteY4" fmla="*/ 822960 h 822960"/>
                    <a:gd name="connsiteX5" fmla="*/ 0 w 966844"/>
                    <a:gd name="connsiteY5" fmla="*/ 0 h 822960"/>
                    <a:gd name="connsiteX0" fmla="*/ 0 w 973811"/>
                    <a:gd name="connsiteY0" fmla="*/ 0 h 822960"/>
                    <a:gd name="connsiteX1" fmla="*/ 386538 w 973811"/>
                    <a:gd name="connsiteY1" fmla="*/ 0 h 822960"/>
                    <a:gd name="connsiteX2" fmla="*/ 803910 w 973811"/>
                    <a:gd name="connsiteY2" fmla="*/ 614680 h 822960"/>
                    <a:gd name="connsiteX3" fmla="*/ 821055 w 973811"/>
                    <a:gd name="connsiteY3" fmla="*/ 816610 h 822960"/>
                    <a:gd name="connsiteX4" fmla="*/ 0 w 973811"/>
                    <a:gd name="connsiteY4" fmla="*/ 822960 h 822960"/>
                    <a:gd name="connsiteX5" fmla="*/ 0 w 973811"/>
                    <a:gd name="connsiteY5" fmla="*/ 0 h 822960"/>
                    <a:gd name="connsiteX0" fmla="*/ 0 w 976603"/>
                    <a:gd name="connsiteY0" fmla="*/ 0 h 822960"/>
                    <a:gd name="connsiteX1" fmla="*/ 386538 w 976603"/>
                    <a:gd name="connsiteY1" fmla="*/ 0 h 822960"/>
                    <a:gd name="connsiteX2" fmla="*/ 803910 w 976603"/>
                    <a:gd name="connsiteY2" fmla="*/ 614680 h 822960"/>
                    <a:gd name="connsiteX3" fmla="*/ 821055 w 976603"/>
                    <a:gd name="connsiteY3" fmla="*/ 816610 h 822960"/>
                    <a:gd name="connsiteX4" fmla="*/ 0 w 976603"/>
                    <a:gd name="connsiteY4" fmla="*/ 822960 h 822960"/>
                    <a:gd name="connsiteX5" fmla="*/ 0 w 976603"/>
                    <a:gd name="connsiteY5" fmla="*/ 0 h 822960"/>
                    <a:gd name="connsiteX0" fmla="*/ 0 w 969946"/>
                    <a:gd name="connsiteY0" fmla="*/ 0 h 822960"/>
                    <a:gd name="connsiteX1" fmla="*/ 386538 w 969946"/>
                    <a:gd name="connsiteY1" fmla="*/ 0 h 822960"/>
                    <a:gd name="connsiteX2" fmla="*/ 803910 w 969946"/>
                    <a:gd name="connsiteY2" fmla="*/ 614680 h 822960"/>
                    <a:gd name="connsiteX3" fmla="*/ 825212 w 969946"/>
                    <a:gd name="connsiteY3" fmla="*/ 816610 h 822960"/>
                    <a:gd name="connsiteX4" fmla="*/ 0 w 969946"/>
                    <a:gd name="connsiteY4" fmla="*/ 822960 h 822960"/>
                    <a:gd name="connsiteX5" fmla="*/ 0 w 969946"/>
                    <a:gd name="connsiteY5" fmla="*/ 0 h 822960"/>
                    <a:gd name="connsiteX0" fmla="*/ 0 w 975746"/>
                    <a:gd name="connsiteY0" fmla="*/ 0 h 822960"/>
                    <a:gd name="connsiteX1" fmla="*/ 386538 w 975746"/>
                    <a:gd name="connsiteY1" fmla="*/ 0 h 822960"/>
                    <a:gd name="connsiteX2" fmla="*/ 803910 w 975746"/>
                    <a:gd name="connsiteY2" fmla="*/ 614680 h 822960"/>
                    <a:gd name="connsiteX3" fmla="*/ 825212 w 975746"/>
                    <a:gd name="connsiteY3" fmla="*/ 816610 h 822960"/>
                    <a:gd name="connsiteX4" fmla="*/ 0 w 975746"/>
                    <a:gd name="connsiteY4" fmla="*/ 822960 h 822960"/>
                    <a:gd name="connsiteX5" fmla="*/ 0 w 975746"/>
                    <a:gd name="connsiteY5" fmla="*/ 0 h 822960"/>
                    <a:gd name="connsiteX0" fmla="*/ 386538 w 975746"/>
                    <a:gd name="connsiteY0" fmla="*/ 0 h 822960"/>
                    <a:gd name="connsiteX1" fmla="*/ 803910 w 975746"/>
                    <a:gd name="connsiteY1" fmla="*/ 614680 h 822960"/>
                    <a:gd name="connsiteX2" fmla="*/ 825212 w 975746"/>
                    <a:gd name="connsiteY2" fmla="*/ 816610 h 822960"/>
                    <a:gd name="connsiteX3" fmla="*/ 0 w 975746"/>
                    <a:gd name="connsiteY3" fmla="*/ 822960 h 822960"/>
                    <a:gd name="connsiteX4" fmla="*/ 59860 w 975746"/>
                    <a:gd name="connsiteY4" fmla="*/ 119946 h 822960"/>
                    <a:gd name="connsiteX0" fmla="*/ 386538 w 975746"/>
                    <a:gd name="connsiteY0" fmla="*/ 0 h 822960"/>
                    <a:gd name="connsiteX1" fmla="*/ 803910 w 975746"/>
                    <a:gd name="connsiteY1" fmla="*/ 614680 h 822960"/>
                    <a:gd name="connsiteX2" fmla="*/ 825212 w 975746"/>
                    <a:gd name="connsiteY2" fmla="*/ 816610 h 822960"/>
                    <a:gd name="connsiteX3" fmla="*/ 0 w 975746"/>
                    <a:gd name="connsiteY3" fmla="*/ 822960 h 822960"/>
                    <a:gd name="connsiteX4" fmla="*/ 1663 w 975746"/>
                    <a:gd name="connsiteY4" fmla="*/ 7497 h 822960"/>
                    <a:gd name="connsiteX0" fmla="*/ 386538 w 975746"/>
                    <a:gd name="connsiteY0" fmla="*/ 0 h 822960"/>
                    <a:gd name="connsiteX1" fmla="*/ 803910 w 975746"/>
                    <a:gd name="connsiteY1" fmla="*/ 614680 h 822960"/>
                    <a:gd name="connsiteX2" fmla="*/ 825212 w 975746"/>
                    <a:gd name="connsiteY2" fmla="*/ 816610 h 822960"/>
                    <a:gd name="connsiteX3" fmla="*/ 0 w 975746"/>
                    <a:gd name="connsiteY3" fmla="*/ 822960 h 822960"/>
                    <a:gd name="connsiteX4" fmla="*/ 1663 w 975746"/>
                    <a:gd name="connsiteY4" fmla="*/ 7497 h 822960"/>
                    <a:gd name="connsiteX0" fmla="*/ 386538 w 932530"/>
                    <a:gd name="connsiteY0" fmla="*/ 0 h 822960"/>
                    <a:gd name="connsiteX1" fmla="*/ 614365 w 932530"/>
                    <a:gd name="connsiteY1" fmla="*/ 535550 h 822960"/>
                    <a:gd name="connsiteX2" fmla="*/ 825212 w 932530"/>
                    <a:gd name="connsiteY2" fmla="*/ 816610 h 822960"/>
                    <a:gd name="connsiteX3" fmla="*/ 0 w 932530"/>
                    <a:gd name="connsiteY3" fmla="*/ 822960 h 822960"/>
                    <a:gd name="connsiteX4" fmla="*/ 1663 w 932530"/>
                    <a:gd name="connsiteY4" fmla="*/ 7497 h 822960"/>
                    <a:gd name="connsiteX0" fmla="*/ 386538 w 689638"/>
                    <a:gd name="connsiteY0" fmla="*/ 0 h 822960"/>
                    <a:gd name="connsiteX1" fmla="*/ 614365 w 689638"/>
                    <a:gd name="connsiteY1" fmla="*/ 535550 h 822960"/>
                    <a:gd name="connsiteX2" fmla="*/ 519025 w 689638"/>
                    <a:gd name="connsiteY2" fmla="*/ 820775 h 822960"/>
                    <a:gd name="connsiteX3" fmla="*/ 0 w 689638"/>
                    <a:gd name="connsiteY3" fmla="*/ 822960 h 822960"/>
                    <a:gd name="connsiteX4" fmla="*/ 1663 w 689638"/>
                    <a:gd name="connsiteY4" fmla="*/ 7497 h 822960"/>
                    <a:gd name="connsiteX0" fmla="*/ 386538 w 708160"/>
                    <a:gd name="connsiteY0" fmla="*/ 0 h 822960"/>
                    <a:gd name="connsiteX1" fmla="*/ 614365 w 708160"/>
                    <a:gd name="connsiteY1" fmla="*/ 535550 h 822960"/>
                    <a:gd name="connsiteX2" fmla="*/ 519025 w 708160"/>
                    <a:gd name="connsiteY2" fmla="*/ 820775 h 822960"/>
                    <a:gd name="connsiteX3" fmla="*/ 0 w 708160"/>
                    <a:gd name="connsiteY3" fmla="*/ 822960 h 822960"/>
                    <a:gd name="connsiteX4" fmla="*/ 1663 w 708160"/>
                    <a:gd name="connsiteY4" fmla="*/ 7497 h 822960"/>
                    <a:gd name="connsiteX0" fmla="*/ 386538 w 708160"/>
                    <a:gd name="connsiteY0" fmla="*/ 0 h 822960"/>
                    <a:gd name="connsiteX1" fmla="*/ 614365 w 708160"/>
                    <a:gd name="connsiteY1" fmla="*/ 535550 h 822960"/>
                    <a:gd name="connsiteX2" fmla="*/ 519025 w 708160"/>
                    <a:gd name="connsiteY2" fmla="*/ 820775 h 822960"/>
                    <a:gd name="connsiteX3" fmla="*/ 0 w 708160"/>
                    <a:gd name="connsiteY3" fmla="*/ 822960 h 822960"/>
                    <a:gd name="connsiteX4" fmla="*/ 1663 w 708160"/>
                    <a:gd name="connsiteY4" fmla="*/ 7497 h 822960"/>
                    <a:gd name="connsiteX0" fmla="*/ 386538 w 745430"/>
                    <a:gd name="connsiteY0" fmla="*/ 0 h 822960"/>
                    <a:gd name="connsiteX1" fmla="*/ 614365 w 745430"/>
                    <a:gd name="connsiteY1" fmla="*/ 535550 h 822960"/>
                    <a:gd name="connsiteX2" fmla="*/ 519025 w 745430"/>
                    <a:gd name="connsiteY2" fmla="*/ 820775 h 822960"/>
                    <a:gd name="connsiteX3" fmla="*/ 0 w 745430"/>
                    <a:gd name="connsiteY3" fmla="*/ 822960 h 822960"/>
                    <a:gd name="connsiteX4" fmla="*/ 1663 w 745430"/>
                    <a:gd name="connsiteY4" fmla="*/ 7497 h 822960"/>
                    <a:gd name="connsiteX0" fmla="*/ 346963 w 691795"/>
                    <a:gd name="connsiteY0" fmla="*/ 0 h 968727"/>
                    <a:gd name="connsiteX1" fmla="*/ 614365 w 691795"/>
                    <a:gd name="connsiteY1" fmla="*/ 681317 h 968727"/>
                    <a:gd name="connsiteX2" fmla="*/ 519025 w 691795"/>
                    <a:gd name="connsiteY2" fmla="*/ 966542 h 968727"/>
                    <a:gd name="connsiteX3" fmla="*/ 0 w 691795"/>
                    <a:gd name="connsiteY3" fmla="*/ 968727 h 968727"/>
                    <a:gd name="connsiteX4" fmla="*/ 1663 w 691795"/>
                    <a:gd name="connsiteY4" fmla="*/ 153264 h 968727"/>
                    <a:gd name="connsiteX0" fmla="*/ 346963 w 691795"/>
                    <a:gd name="connsiteY0" fmla="*/ 9163 h 977890"/>
                    <a:gd name="connsiteX1" fmla="*/ 614365 w 691795"/>
                    <a:gd name="connsiteY1" fmla="*/ 690480 h 977890"/>
                    <a:gd name="connsiteX2" fmla="*/ 519025 w 691795"/>
                    <a:gd name="connsiteY2" fmla="*/ 975705 h 977890"/>
                    <a:gd name="connsiteX3" fmla="*/ 0 w 691795"/>
                    <a:gd name="connsiteY3" fmla="*/ 977890 h 977890"/>
                    <a:gd name="connsiteX4" fmla="*/ 1663 w 691795"/>
                    <a:gd name="connsiteY4" fmla="*/ 0 h 977890"/>
                    <a:gd name="connsiteX0" fmla="*/ 346963 w 691795"/>
                    <a:gd name="connsiteY0" fmla="*/ 9163 h 977890"/>
                    <a:gd name="connsiteX1" fmla="*/ 614365 w 691795"/>
                    <a:gd name="connsiteY1" fmla="*/ 690480 h 977890"/>
                    <a:gd name="connsiteX2" fmla="*/ 519025 w 691795"/>
                    <a:gd name="connsiteY2" fmla="*/ 975705 h 977890"/>
                    <a:gd name="connsiteX3" fmla="*/ 0 w 691795"/>
                    <a:gd name="connsiteY3" fmla="*/ 977890 h 977890"/>
                    <a:gd name="connsiteX4" fmla="*/ 1663 w 691795"/>
                    <a:gd name="connsiteY4" fmla="*/ 0 h 977890"/>
                    <a:gd name="connsiteX0" fmla="*/ 346963 w 673753"/>
                    <a:gd name="connsiteY0" fmla="*/ 9163 h 977890"/>
                    <a:gd name="connsiteX1" fmla="*/ 566458 w 673753"/>
                    <a:gd name="connsiteY1" fmla="*/ 732127 h 977890"/>
                    <a:gd name="connsiteX2" fmla="*/ 519025 w 673753"/>
                    <a:gd name="connsiteY2" fmla="*/ 975705 h 977890"/>
                    <a:gd name="connsiteX3" fmla="*/ 0 w 673753"/>
                    <a:gd name="connsiteY3" fmla="*/ 977890 h 977890"/>
                    <a:gd name="connsiteX4" fmla="*/ 1663 w 673753"/>
                    <a:gd name="connsiteY4" fmla="*/ 0 h 977890"/>
                    <a:gd name="connsiteX0" fmla="*/ 346963 w 680947"/>
                    <a:gd name="connsiteY0" fmla="*/ 9163 h 977890"/>
                    <a:gd name="connsiteX1" fmla="*/ 566458 w 680947"/>
                    <a:gd name="connsiteY1" fmla="*/ 732127 h 977890"/>
                    <a:gd name="connsiteX2" fmla="*/ 519025 w 680947"/>
                    <a:gd name="connsiteY2" fmla="*/ 975705 h 977890"/>
                    <a:gd name="connsiteX3" fmla="*/ 0 w 680947"/>
                    <a:gd name="connsiteY3" fmla="*/ 977890 h 977890"/>
                    <a:gd name="connsiteX4" fmla="*/ 1663 w 680947"/>
                    <a:gd name="connsiteY4" fmla="*/ 0 h 977890"/>
                    <a:gd name="connsiteX0" fmla="*/ 346963 w 730933"/>
                    <a:gd name="connsiteY0" fmla="*/ 9163 h 977890"/>
                    <a:gd name="connsiteX1" fmla="*/ 566458 w 730933"/>
                    <a:gd name="connsiteY1" fmla="*/ 732127 h 977890"/>
                    <a:gd name="connsiteX2" fmla="*/ 519025 w 730933"/>
                    <a:gd name="connsiteY2" fmla="*/ 975705 h 977890"/>
                    <a:gd name="connsiteX3" fmla="*/ 0 w 730933"/>
                    <a:gd name="connsiteY3" fmla="*/ 977890 h 977890"/>
                    <a:gd name="connsiteX4" fmla="*/ 1663 w 730933"/>
                    <a:gd name="connsiteY4" fmla="*/ 0 h 977890"/>
                    <a:gd name="connsiteX0" fmla="*/ 346963 w 813803"/>
                    <a:gd name="connsiteY0" fmla="*/ 9163 h 977890"/>
                    <a:gd name="connsiteX1" fmla="*/ 566458 w 813803"/>
                    <a:gd name="connsiteY1" fmla="*/ 732127 h 977890"/>
                    <a:gd name="connsiteX2" fmla="*/ 519025 w 813803"/>
                    <a:gd name="connsiteY2" fmla="*/ 975705 h 977890"/>
                    <a:gd name="connsiteX3" fmla="*/ 0 w 813803"/>
                    <a:gd name="connsiteY3" fmla="*/ 977890 h 977890"/>
                    <a:gd name="connsiteX4" fmla="*/ 1663 w 813803"/>
                    <a:gd name="connsiteY4" fmla="*/ 0 h 977890"/>
                    <a:gd name="connsiteX0" fmla="*/ 346963 w 815467"/>
                    <a:gd name="connsiteY0" fmla="*/ 9163 h 977890"/>
                    <a:gd name="connsiteX1" fmla="*/ 570624 w 815467"/>
                    <a:gd name="connsiteY1" fmla="*/ 757116 h 977890"/>
                    <a:gd name="connsiteX2" fmla="*/ 519025 w 815467"/>
                    <a:gd name="connsiteY2" fmla="*/ 975705 h 977890"/>
                    <a:gd name="connsiteX3" fmla="*/ 0 w 815467"/>
                    <a:gd name="connsiteY3" fmla="*/ 977890 h 977890"/>
                    <a:gd name="connsiteX4" fmla="*/ 1663 w 815467"/>
                    <a:gd name="connsiteY4" fmla="*/ 0 h 977890"/>
                    <a:gd name="connsiteX0" fmla="*/ 346963 w 846834"/>
                    <a:gd name="connsiteY0" fmla="*/ 9163 h 977890"/>
                    <a:gd name="connsiteX1" fmla="*/ 570624 w 846834"/>
                    <a:gd name="connsiteY1" fmla="*/ 757116 h 977890"/>
                    <a:gd name="connsiteX2" fmla="*/ 519025 w 846834"/>
                    <a:gd name="connsiteY2" fmla="*/ 975705 h 977890"/>
                    <a:gd name="connsiteX3" fmla="*/ 0 w 846834"/>
                    <a:gd name="connsiteY3" fmla="*/ 977890 h 977890"/>
                    <a:gd name="connsiteX4" fmla="*/ 1663 w 846834"/>
                    <a:gd name="connsiteY4" fmla="*/ 0 h 977890"/>
                    <a:gd name="connsiteX0" fmla="*/ 346963 w 846834"/>
                    <a:gd name="connsiteY0" fmla="*/ 9163 h 977890"/>
                    <a:gd name="connsiteX1" fmla="*/ 570624 w 846834"/>
                    <a:gd name="connsiteY1" fmla="*/ 757116 h 977890"/>
                    <a:gd name="connsiteX2" fmla="*/ 519025 w 846834"/>
                    <a:gd name="connsiteY2" fmla="*/ 975705 h 977890"/>
                    <a:gd name="connsiteX3" fmla="*/ 0 w 846834"/>
                    <a:gd name="connsiteY3" fmla="*/ 977890 h 977890"/>
                    <a:gd name="connsiteX4" fmla="*/ 1663 w 846834"/>
                    <a:gd name="connsiteY4" fmla="*/ 0 h 977890"/>
                    <a:gd name="connsiteX0" fmla="*/ 349046 w 765461"/>
                    <a:gd name="connsiteY0" fmla="*/ 13327 h 977890"/>
                    <a:gd name="connsiteX1" fmla="*/ 570624 w 765461"/>
                    <a:gd name="connsiteY1" fmla="*/ 757116 h 977890"/>
                    <a:gd name="connsiteX2" fmla="*/ 519025 w 765461"/>
                    <a:gd name="connsiteY2" fmla="*/ 975705 h 977890"/>
                    <a:gd name="connsiteX3" fmla="*/ 0 w 765461"/>
                    <a:gd name="connsiteY3" fmla="*/ 977890 h 977890"/>
                    <a:gd name="connsiteX4" fmla="*/ 1663 w 765461"/>
                    <a:gd name="connsiteY4" fmla="*/ 0 h 977890"/>
                    <a:gd name="connsiteX0" fmla="*/ 349046 w 781069"/>
                    <a:gd name="connsiteY0" fmla="*/ 13327 h 977890"/>
                    <a:gd name="connsiteX1" fmla="*/ 570624 w 781069"/>
                    <a:gd name="connsiteY1" fmla="*/ 757116 h 977890"/>
                    <a:gd name="connsiteX2" fmla="*/ 519025 w 781069"/>
                    <a:gd name="connsiteY2" fmla="*/ 975705 h 977890"/>
                    <a:gd name="connsiteX3" fmla="*/ 0 w 781069"/>
                    <a:gd name="connsiteY3" fmla="*/ 977890 h 977890"/>
                    <a:gd name="connsiteX4" fmla="*/ 1663 w 781069"/>
                    <a:gd name="connsiteY4" fmla="*/ 0 h 977890"/>
                    <a:gd name="connsiteX0" fmla="*/ 2107021 w 2107021"/>
                    <a:gd name="connsiteY0" fmla="*/ 0 h 2555057"/>
                    <a:gd name="connsiteX1" fmla="*/ 570624 w 2107021"/>
                    <a:gd name="connsiteY1" fmla="*/ 2293086 h 2555057"/>
                    <a:gd name="connsiteX2" fmla="*/ 519025 w 2107021"/>
                    <a:gd name="connsiteY2" fmla="*/ 2511675 h 2555057"/>
                    <a:gd name="connsiteX3" fmla="*/ 0 w 2107021"/>
                    <a:gd name="connsiteY3" fmla="*/ 2513860 h 2555057"/>
                    <a:gd name="connsiteX4" fmla="*/ 1663 w 2107021"/>
                    <a:gd name="connsiteY4" fmla="*/ 1535970 h 2555057"/>
                    <a:gd name="connsiteX0" fmla="*/ 2107021 w 2107021"/>
                    <a:gd name="connsiteY0" fmla="*/ 0 h 2513860"/>
                    <a:gd name="connsiteX1" fmla="*/ 570624 w 2107021"/>
                    <a:gd name="connsiteY1" fmla="*/ 2293086 h 2513860"/>
                    <a:gd name="connsiteX2" fmla="*/ 952270 w 2107021"/>
                    <a:gd name="connsiteY2" fmla="*/ 1395514 h 2513860"/>
                    <a:gd name="connsiteX3" fmla="*/ 0 w 2107021"/>
                    <a:gd name="connsiteY3" fmla="*/ 2513860 h 2513860"/>
                    <a:gd name="connsiteX4" fmla="*/ 1663 w 2107021"/>
                    <a:gd name="connsiteY4" fmla="*/ 1535970 h 2513860"/>
                    <a:gd name="connsiteX0" fmla="*/ 2107021 w 2107021"/>
                    <a:gd name="connsiteY0" fmla="*/ 0 h 2513860"/>
                    <a:gd name="connsiteX1" fmla="*/ 570624 w 2107021"/>
                    <a:gd name="connsiteY1" fmla="*/ 2293086 h 2513860"/>
                    <a:gd name="connsiteX2" fmla="*/ 952270 w 2107021"/>
                    <a:gd name="connsiteY2" fmla="*/ 1395514 h 2513860"/>
                    <a:gd name="connsiteX3" fmla="*/ 0 w 2107021"/>
                    <a:gd name="connsiteY3" fmla="*/ 2513860 h 2513860"/>
                    <a:gd name="connsiteX4" fmla="*/ 1663 w 2107021"/>
                    <a:gd name="connsiteY4" fmla="*/ 1535970 h 2513860"/>
                    <a:gd name="connsiteX0" fmla="*/ 2107021 w 2107021"/>
                    <a:gd name="connsiteY0" fmla="*/ 0 h 2513860"/>
                    <a:gd name="connsiteX1" fmla="*/ 1403787 w 2107021"/>
                    <a:gd name="connsiteY1" fmla="*/ 960357 h 2513860"/>
                    <a:gd name="connsiteX2" fmla="*/ 952270 w 2107021"/>
                    <a:gd name="connsiteY2" fmla="*/ 1395514 h 2513860"/>
                    <a:gd name="connsiteX3" fmla="*/ 0 w 2107021"/>
                    <a:gd name="connsiteY3" fmla="*/ 2513860 h 2513860"/>
                    <a:gd name="connsiteX4" fmla="*/ 1663 w 2107021"/>
                    <a:gd name="connsiteY4" fmla="*/ 1535970 h 2513860"/>
                    <a:gd name="connsiteX0" fmla="*/ 2107021 w 2107021"/>
                    <a:gd name="connsiteY0" fmla="*/ 0 h 2513860"/>
                    <a:gd name="connsiteX1" fmla="*/ 1403787 w 2107021"/>
                    <a:gd name="connsiteY1" fmla="*/ 960357 h 2513860"/>
                    <a:gd name="connsiteX2" fmla="*/ 952270 w 2107021"/>
                    <a:gd name="connsiteY2" fmla="*/ 1395514 h 2513860"/>
                    <a:gd name="connsiteX3" fmla="*/ 0 w 2107021"/>
                    <a:gd name="connsiteY3" fmla="*/ 2513860 h 2513860"/>
                    <a:gd name="connsiteX0" fmla="*/ 1154751 w 1154751"/>
                    <a:gd name="connsiteY0" fmla="*/ 0 h 1395514"/>
                    <a:gd name="connsiteX1" fmla="*/ 451517 w 1154751"/>
                    <a:gd name="connsiteY1" fmla="*/ 960357 h 1395514"/>
                    <a:gd name="connsiteX2" fmla="*/ 0 w 1154751"/>
                    <a:gd name="connsiteY2" fmla="*/ 1395514 h 1395514"/>
                    <a:gd name="connsiteX0" fmla="*/ 2187874 w 2187874"/>
                    <a:gd name="connsiteY0" fmla="*/ 0 h 2295106"/>
                    <a:gd name="connsiteX1" fmla="*/ 1484640 w 2187874"/>
                    <a:gd name="connsiteY1" fmla="*/ 960357 h 2295106"/>
                    <a:gd name="connsiteX2" fmla="*/ 0 w 2187874"/>
                    <a:gd name="connsiteY2" fmla="*/ 2295106 h 2295106"/>
                    <a:gd name="connsiteX0" fmla="*/ 2187874 w 2187874"/>
                    <a:gd name="connsiteY0" fmla="*/ 0 h 2295465"/>
                    <a:gd name="connsiteX1" fmla="*/ 1484640 w 2187874"/>
                    <a:gd name="connsiteY1" fmla="*/ 960357 h 2295465"/>
                    <a:gd name="connsiteX2" fmla="*/ 0 w 2187874"/>
                    <a:gd name="connsiteY2" fmla="*/ 2295106 h 2295465"/>
                    <a:gd name="connsiteX0" fmla="*/ 2187874 w 2187982"/>
                    <a:gd name="connsiteY0" fmla="*/ 0 h 2295466"/>
                    <a:gd name="connsiteX1" fmla="*/ 1484640 w 2187982"/>
                    <a:gd name="connsiteY1" fmla="*/ 960357 h 2295466"/>
                    <a:gd name="connsiteX2" fmla="*/ 0 w 2187982"/>
                    <a:gd name="connsiteY2" fmla="*/ 2295106 h 2295466"/>
                    <a:gd name="connsiteX0" fmla="*/ 2187874 w 2187952"/>
                    <a:gd name="connsiteY0" fmla="*/ 0 h 2295943"/>
                    <a:gd name="connsiteX1" fmla="*/ 1351334 w 2187952"/>
                    <a:gd name="connsiteY1" fmla="*/ 1526766 h 2295943"/>
                    <a:gd name="connsiteX2" fmla="*/ 0 w 2187952"/>
                    <a:gd name="connsiteY2" fmla="*/ 2295106 h 2295943"/>
                    <a:gd name="connsiteX0" fmla="*/ 2187874 w 2187874"/>
                    <a:gd name="connsiteY0" fmla="*/ 0 h 2295106"/>
                    <a:gd name="connsiteX1" fmla="*/ 0 w 2187874"/>
                    <a:gd name="connsiteY1" fmla="*/ 2295106 h 2295106"/>
                    <a:gd name="connsiteX0" fmla="*/ 2187874 w 2187874"/>
                    <a:gd name="connsiteY0" fmla="*/ 0 h 2295106"/>
                    <a:gd name="connsiteX1" fmla="*/ 0 w 2187874"/>
                    <a:gd name="connsiteY1" fmla="*/ 2295106 h 2295106"/>
                    <a:gd name="connsiteX0" fmla="*/ 2187874 w 2187874"/>
                    <a:gd name="connsiteY0" fmla="*/ 0 h 2295106"/>
                    <a:gd name="connsiteX1" fmla="*/ 0 w 2187874"/>
                    <a:gd name="connsiteY1" fmla="*/ 2295106 h 2295106"/>
                    <a:gd name="connsiteX0" fmla="*/ 2281605 w 2281605"/>
                    <a:gd name="connsiteY0" fmla="*/ 0 h 2157668"/>
                    <a:gd name="connsiteX1" fmla="*/ 0 w 2281605"/>
                    <a:gd name="connsiteY1" fmla="*/ 2157668 h 2157668"/>
                    <a:gd name="connsiteX0" fmla="*/ 2286225 w 2286225"/>
                    <a:gd name="connsiteY0" fmla="*/ 0 h 369997"/>
                    <a:gd name="connsiteX1" fmla="*/ 0 w 2286225"/>
                    <a:gd name="connsiteY1" fmla="*/ 315 h 369997"/>
                    <a:gd name="connsiteX0" fmla="*/ 2286225 w 2286225"/>
                    <a:gd name="connsiteY0" fmla="*/ 0 h 3535"/>
                    <a:gd name="connsiteX1" fmla="*/ 0 w 2286225"/>
                    <a:gd name="connsiteY1" fmla="*/ 315 h 3535"/>
                    <a:gd name="connsiteX0" fmla="*/ 10000 w 10000"/>
                    <a:gd name="connsiteY0" fmla="*/ 4965 h 10824"/>
                    <a:gd name="connsiteX1" fmla="*/ 0 w 10000"/>
                    <a:gd name="connsiteY1" fmla="*/ 5856 h 10824"/>
                    <a:gd name="connsiteX0" fmla="*/ 10439 w 10439"/>
                    <a:gd name="connsiteY0" fmla="*/ 45652 h 51511"/>
                    <a:gd name="connsiteX1" fmla="*/ 439 w 10439"/>
                    <a:gd name="connsiteY1" fmla="*/ 46543 h 51511"/>
                    <a:gd name="connsiteX2" fmla="*/ 1810 w 10439"/>
                    <a:gd name="connsiteY2" fmla="*/ 0 h 51511"/>
                    <a:gd name="connsiteX0" fmla="*/ 10506 w 10506"/>
                    <a:gd name="connsiteY0" fmla="*/ 45652 h 852596"/>
                    <a:gd name="connsiteX1" fmla="*/ 506 w 10506"/>
                    <a:gd name="connsiteY1" fmla="*/ 46543 h 852596"/>
                    <a:gd name="connsiteX2" fmla="*/ 1877 w 10506"/>
                    <a:gd name="connsiteY2" fmla="*/ 0 h 852596"/>
                    <a:gd name="connsiteX0" fmla="*/ 10657 w 10657"/>
                    <a:gd name="connsiteY0" fmla="*/ 4969 h 1599840"/>
                    <a:gd name="connsiteX1" fmla="*/ 657 w 10657"/>
                    <a:gd name="connsiteY1" fmla="*/ 5860 h 1599840"/>
                    <a:gd name="connsiteX2" fmla="*/ 1280 w 10657"/>
                    <a:gd name="connsiteY2" fmla="*/ 948943 h 1599840"/>
                    <a:gd name="connsiteX0" fmla="*/ 10657 w 10657"/>
                    <a:gd name="connsiteY0" fmla="*/ 77119 h 1671990"/>
                    <a:gd name="connsiteX1" fmla="*/ 2210 w 10657"/>
                    <a:gd name="connsiteY1" fmla="*/ 55025 h 1671990"/>
                    <a:gd name="connsiteX2" fmla="*/ 657 w 10657"/>
                    <a:gd name="connsiteY2" fmla="*/ 78010 h 1671990"/>
                    <a:gd name="connsiteX3" fmla="*/ 1280 w 10657"/>
                    <a:gd name="connsiteY3" fmla="*/ 1021093 h 1671990"/>
                    <a:gd name="connsiteX0" fmla="*/ 10657 w 10657"/>
                    <a:gd name="connsiteY0" fmla="*/ 776095 h 2370966"/>
                    <a:gd name="connsiteX1" fmla="*/ 2493 w 10657"/>
                    <a:gd name="connsiteY1" fmla="*/ 0 h 2370966"/>
                    <a:gd name="connsiteX2" fmla="*/ 657 w 10657"/>
                    <a:gd name="connsiteY2" fmla="*/ 776986 h 2370966"/>
                    <a:gd name="connsiteX3" fmla="*/ 1280 w 10657"/>
                    <a:gd name="connsiteY3" fmla="*/ 1720069 h 2370966"/>
                    <a:gd name="connsiteX0" fmla="*/ 10657 w 10657"/>
                    <a:gd name="connsiteY0" fmla="*/ 806771 h 2401642"/>
                    <a:gd name="connsiteX1" fmla="*/ 4837 w 10657"/>
                    <a:gd name="connsiteY1" fmla="*/ 219180 h 2401642"/>
                    <a:gd name="connsiteX2" fmla="*/ 2493 w 10657"/>
                    <a:gd name="connsiteY2" fmla="*/ 30676 h 2401642"/>
                    <a:gd name="connsiteX3" fmla="*/ 657 w 10657"/>
                    <a:gd name="connsiteY3" fmla="*/ 807662 h 2401642"/>
                    <a:gd name="connsiteX4" fmla="*/ 1280 w 10657"/>
                    <a:gd name="connsiteY4" fmla="*/ 1750745 h 2401642"/>
                    <a:gd name="connsiteX0" fmla="*/ 10657 w 10657"/>
                    <a:gd name="connsiteY0" fmla="*/ 784949 h 2379820"/>
                    <a:gd name="connsiteX1" fmla="*/ 4413 w 10657"/>
                    <a:gd name="connsiteY1" fmla="*/ 786421 h 2379820"/>
                    <a:gd name="connsiteX2" fmla="*/ 2493 w 10657"/>
                    <a:gd name="connsiteY2" fmla="*/ 8854 h 2379820"/>
                    <a:gd name="connsiteX3" fmla="*/ 657 w 10657"/>
                    <a:gd name="connsiteY3" fmla="*/ 785840 h 2379820"/>
                    <a:gd name="connsiteX4" fmla="*/ 1280 w 10657"/>
                    <a:gd name="connsiteY4" fmla="*/ 1728923 h 2379820"/>
                    <a:gd name="connsiteX0" fmla="*/ 10657 w 10657"/>
                    <a:gd name="connsiteY0" fmla="*/ 785034 h 2379905"/>
                    <a:gd name="connsiteX1" fmla="*/ 6252 w 10657"/>
                    <a:gd name="connsiteY1" fmla="*/ 833631 h 2379905"/>
                    <a:gd name="connsiteX2" fmla="*/ 4413 w 10657"/>
                    <a:gd name="connsiteY2" fmla="*/ 786506 h 2379905"/>
                    <a:gd name="connsiteX3" fmla="*/ 2493 w 10657"/>
                    <a:gd name="connsiteY3" fmla="*/ 8939 h 2379905"/>
                    <a:gd name="connsiteX4" fmla="*/ 657 w 10657"/>
                    <a:gd name="connsiteY4" fmla="*/ 785925 h 2379905"/>
                    <a:gd name="connsiteX5" fmla="*/ 1280 w 10657"/>
                    <a:gd name="connsiteY5" fmla="*/ 1729008 h 2379905"/>
                    <a:gd name="connsiteX0" fmla="*/ 10657 w 10657"/>
                    <a:gd name="connsiteY0" fmla="*/ 785038 h 2379909"/>
                    <a:gd name="connsiteX1" fmla="*/ 7788 w 10657"/>
                    <a:gd name="connsiteY1" fmla="*/ 810073 h 2379909"/>
                    <a:gd name="connsiteX2" fmla="*/ 6252 w 10657"/>
                    <a:gd name="connsiteY2" fmla="*/ 833635 h 2379909"/>
                    <a:gd name="connsiteX3" fmla="*/ 4413 w 10657"/>
                    <a:gd name="connsiteY3" fmla="*/ 786510 h 2379909"/>
                    <a:gd name="connsiteX4" fmla="*/ 2493 w 10657"/>
                    <a:gd name="connsiteY4" fmla="*/ 8943 h 2379909"/>
                    <a:gd name="connsiteX5" fmla="*/ 657 w 10657"/>
                    <a:gd name="connsiteY5" fmla="*/ 785929 h 2379909"/>
                    <a:gd name="connsiteX6" fmla="*/ 1280 w 10657"/>
                    <a:gd name="connsiteY6" fmla="*/ 1729012 h 2379909"/>
                    <a:gd name="connsiteX0" fmla="*/ 10657 w 10657"/>
                    <a:gd name="connsiteY0" fmla="*/ 785038 h 2379909"/>
                    <a:gd name="connsiteX1" fmla="*/ 8980 w 10657"/>
                    <a:gd name="connsiteY1" fmla="*/ 786514 h 2379909"/>
                    <a:gd name="connsiteX2" fmla="*/ 7788 w 10657"/>
                    <a:gd name="connsiteY2" fmla="*/ 810073 h 2379909"/>
                    <a:gd name="connsiteX3" fmla="*/ 6252 w 10657"/>
                    <a:gd name="connsiteY3" fmla="*/ 833635 h 2379909"/>
                    <a:gd name="connsiteX4" fmla="*/ 4413 w 10657"/>
                    <a:gd name="connsiteY4" fmla="*/ 786510 h 2379909"/>
                    <a:gd name="connsiteX5" fmla="*/ 2493 w 10657"/>
                    <a:gd name="connsiteY5" fmla="*/ 8943 h 2379909"/>
                    <a:gd name="connsiteX6" fmla="*/ 657 w 10657"/>
                    <a:gd name="connsiteY6" fmla="*/ 785929 h 2379909"/>
                    <a:gd name="connsiteX7" fmla="*/ 1280 w 10657"/>
                    <a:gd name="connsiteY7" fmla="*/ 1729012 h 2379909"/>
                    <a:gd name="connsiteX0" fmla="*/ 15988 w 15988"/>
                    <a:gd name="connsiteY0" fmla="*/ 8975855 h 9052345"/>
                    <a:gd name="connsiteX1" fmla="*/ 14311 w 15988"/>
                    <a:gd name="connsiteY1" fmla="*/ 8977331 h 9052345"/>
                    <a:gd name="connsiteX2" fmla="*/ 13119 w 15988"/>
                    <a:gd name="connsiteY2" fmla="*/ 9000890 h 9052345"/>
                    <a:gd name="connsiteX3" fmla="*/ 11583 w 15988"/>
                    <a:gd name="connsiteY3" fmla="*/ 9024452 h 9052345"/>
                    <a:gd name="connsiteX4" fmla="*/ 9744 w 15988"/>
                    <a:gd name="connsiteY4" fmla="*/ 8977327 h 9052345"/>
                    <a:gd name="connsiteX5" fmla="*/ 7824 w 15988"/>
                    <a:gd name="connsiteY5" fmla="*/ 8199760 h 9052345"/>
                    <a:gd name="connsiteX6" fmla="*/ 5988 w 15988"/>
                    <a:gd name="connsiteY6" fmla="*/ 8976746 h 9052345"/>
                    <a:gd name="connsiteX7" fmla="*/ 84 w 15988"/>
                    <a:gd name="connsiteY7" fmla="*/ 0 h 9052345"/>
                    <a:gd name="connsiteX0" fmla="*/ 16315 w 16315"/>
                    <a:gd name="connsiteY0" fmla="*/ 8975855 h 9052345"/>
                    <a:gd name="connsiteX1" fmla="*/ 14638 w 16315"/>
                    <a:gd name="connsiteY1" fmla="*/ 8977331 h 9052345"/>
                    <a:gd name="connsiteX2" fmla="*/ 13446 w 16315"/>
                    <a:gd name="connsiteY2" fmla="*/ 9000890 h 9052345"/>
                    <a:gd name="connsiteX3" fmla="*/ 11910 w 16315"/>
                    <a:gd name="connsiteY3" fmla="*/ 9024452 h 9052345"/>
                    <a:gd name="connsiteX4" fmla="*/ 10071 w 16315"/>
                    <a:gd name="connsiteY4" fmla="*/ 8977327 h 9052345"/>
                    <a:gd name="connsiteX5" fmla="*/ 8151 w 16315"/>
                    <a:gd name="connsiteY5" fmla="*/ 8199760 h 9052345"/>
                    <a:gd name="connsiteX6" fmla="*/ 1445 w 16315"/>
                    <a:gd name="connsiteY6" fmla="*/ 22980 h 9052345"/>
                    <a:gd name="connsiteX7" fmla="*/ 411 w 16315"/>
                    <a:gd name="connsiteY7" fmla="*/ 0 h 9052345"/>
                    <a:gd name="connsiteX0" fmla="*/ 16315 w 16315"/>
                    <a:gd name="connsiteY0" fmla="*/ 9542113 h 9618603"/>
                    <a:gd name="connsiteX1" fmla="*/ 14638 w 16315"/>
                    <a:gd name="connsiteY1" fmla="*/ 9543589 h 9618603"/>
                    <a:gd name="connsiteX2" fmla="*/ 13446 w 16315"/>
                    <a:gd name="connsiteY2" fmla="*/ 9567148 h 9618603"/>
                    <a:gd name="connsiteX3" fmla="*/ 11910 w 16315"/>
                    <a:gd name="connsiteY3" fmla="*/ 9590710 h 9618603"/>
                    <a:gd name="connsiteX4" fmla="*/ 10071 w 16315"/>
                    <a:gd name="connsiteY4" fmla="*/ 9543585 h 9618603"/>
                    <a:gd name="connsiteX5" fmla="*/ 2533 w 16315"/>
                    <a:gd name="connsiteY5" fmla="*/ 753 h 9618603"/>
                    <a:gd name="connsiteX6" fmla="*/ 1445 w 16315"/>
                    <a:gd name="connsiteY6" fmla="*/ 589238 h 9618603"/>
                    <a:gd name="connsiteX7" fmla="*/ 411 w 16315"/>
                    <a:gd name="connsiteY7" fmla="*/ 566258 h 9618603"/>
                    <a:gd name="connsiteX0" fmla="*/ 16315 w 16315"/>
                    <a:gd name="connsiteY0" fmla="*/ 9547011 h 9596120"/>
                    <a:gd name="connsiteX1" fmla="*/ 14638 w 16315"/>
                    <a:gd name="connsiteY1" fmla="*/ 9548487 h 9596120"/>
                    <a:gd name="connsiteX2" fmla="*/ 13446 w 16315"/>
                    <a:gd name="connsiteY2" fmla="*/ 9572046 h 9596120"/>
                    <a:gd name="connsiteX3" fmla="*/ 11910 w 16315"/>
                    <a:gd name="connsiteY3" fmla="*/ 9595608 h 9596120"/>
                    <a:gd name="connsiteX4" fmla="*/ 3645 w 16315"/>
                    <a:gd name="connsiteY4" fmla="*/ 1254470 h 9596120"/>
                    <a:gd name="connsiteX5" fmla="*/ 2533 w 16315"/>
                    <a:gd name="connsiteY5" fmla="*/ 5651 h 9596120"/>
                    <a:gd name="connsiteX6" fmla="*/ 1445 w 16315"/>
                    <a:gd name="connsiteY6" fmla="*/ 594136 h 9596120"/>
                    <a:gd name="connsiteX7" fmla="*/ 411 w 16315"/>
                    <a:gd name="connsiteY7" fmla="*/ 571156 h 9596120"/>
                    <a:gd name="connsiteX0" fmla="*/ 16315 w 16315"/>
                    <a:gd name="connsiteY0" fmla="*/ 9564926 h 9589964"/>
                    <a:gd name="connsiteX1" fmla="*/ 14638 w 16315"/>
                    <a:gd name="connsiteY1" fmla="*/ 9566402 h 9589964"/>
                    <a:gd name="connsiteX2" fmla="*/ 13446 w 16315"/>
                    <a:gd name="connsiteY2" fmla="*/ 9589961 h 9589964"/>
                    <a:gd name="connsiteX3" fmla="*/ 4757 w 16315"/>
                    <a:gd name="connsiteY3" fmla="*/ 7 h 9589964"/>
                    <a:gd name="connsiteX4" fmla="*/ 3645 w 16315"/>
                    <a:gd name="connsiteY4" fmla="*/ 1272385 h 9589964"/>
                    <a:gd name="connsiteX5" fmla="*/ 2533 w 16315"/>
                    <a:gd name="connsiteY5" fmla="*/ 23566 h 9589964"/>
                    <a:gd name="connsiteX6" fmla="*/ 1445 w 16315"/>
                    <a:gd name="connsiteY6" fmla="*/ 612051 h 9589964"/>
                    <a:gd name="connsiteX7" fmla="*/ 411 w 16315"/>
                    <a:gd name="connsiteY7" fmla="*/ 589071 h 9589964"/>
                    <a:gd name="connsiteX0" fmla="*/ 16315 w 16315"/>
                    <a:gd name="connsiteY0" fmla="*/ 9564926 h 9566401"/>
                    <a:gd name="connsiteX1" fmla="*/ 14638 w 16315"/>
                    <a:gd name="connsiteY1" fmla="*/ 9566402 h 9566401"/>
                    <a:gd name="connsiteX2" fmla="*/ 5767 w 16315"/>
                    <a:gd name="connsiteY2" fmla="*/ 1225259 h 9566401"/>
                    <a:gd name="connsiteX3" fmla="*/ 4757 w 16315"/>
                    <a:gd name="connsiteY3" fmla="*/ 7 h 9566401"/>
                    <a:gd name="connsiteX4" fmla="*/ 3645 w 16315"/>
                    <a:gd name="connsiteY4" fmla="*/ 1272385 h 9566401"/>
                    <a:gd name="connsiteX5" fmla="*/ 2533 w 16315"/>
                    <a:gd name="connsiteY5" fmla="*/ 23566 h 9566401"/>
                    <a:gd name="connsiteX6" fmla="*/ 1445 w 16315"/>
                    <a:gd name="connsiteY6" fmla="*/ 612051 h 9566401"/>
                    <a:gd name="connsiteX7" fmla="*/ 411 w 16315"/>
                    <a:gd name="connsiteY7" fmla="*/ 589071 h 9566401"/>
                    <a:gd name="connsiteX0" fmla="*/ 16315 w 16315"/>
                    <a:gd name="connsiteY0" fmla="*/ 9564926 h 9564924"/>
                    <a:gd name="connsiteX1" fmla="*/ 6858 w 16315"/>
                    <a:gd name="connsiteY1" fmla="*/ 11 h 9564924"/>
                    <a:gd name="connsiteX2" fmla="*/ 5767 w 16315"/>
                    <a:gd name="connsiteY2" fmla="*/ 1225259 h 9564924"/>
                    <a:gd name="connsiteX3" fmla="*/ 4757 w 16315"/>
                    <a:gd name="connsiteY3" fmla="*/ 7 h 9564924"/>
                    <a:gd name="connsiteX4" fmla="*/ 3645 w 16315"/>
                    <a:gd name="connsiteY4" fmla="*/ 1272385 h 9564924"/>
                    <a:gd name="connsiteX5" fmla="*/ 2533 w 16315"/>
                    <a:gd name="connsiteY5" fmla="*/ 23566 h 9564924"/>
                    <a:gd name="connsiteX6" fmla="*/ 1445 w 16315"/>
                    <a:gd name="connsiteY6" fmla="*/ 612051 h 9564924"/>
                    <a:gd name="connsiteX7" fmla="*/ 411 w 16315"/>
                    <a:gd name="connsiteY7" fmla="*/ 589071 h 9564924"/>
                    <a:gd name="connsiteX0" fmla="*/ 7909 w 7909"/>
                    <a:gd name="connsiteY0" fmla="*/ 1247352 h 1435448"/>
                    <a:gd name="connsiteX1" fmla="*/ 6858 w 7909"/>
                    <a:gd name="connsiteY1" fmla="*/ 11 h 1435448"/>
                    <a:gd name="connsiteX2" fmla="*/ 5767 w 7909"/>
                    <a:gd name="connsiteY2" fmla="*/ 1225259 h 1435448"/>
                    <a:gd name="connsiteX3" fmla="*/ 4757 w 7909"/>
                    <a:gd name="connsiteY3" fmla="*/ 7 h 1435448"/>
                    <a:gd name="connsiteX4" fmla="*/ 3645 w 7909"/>
                    <a:gd name="connsiteY4" fmla="*/ 1272385 h 1435448"/>
                    <a:gd name="connsiteX5" fmla="*/ 2533 w 7909"/>
                    <a:gd name="connsiteY5" fmla="*/ 23566 h 1435448"/>
                    <a:gd name="connsiteX6" fmla="*/ 1445 w 7909"/>
                    <a:gd name="connsiteY6" fmla="*/ 612051 h 1435448"/>
                    <a:gd name="connsiteX7" fmla="*/ 411 w 7909"/>
                    <a:gd name="connsiteY7" fmla="*/ 589071 h 1435448"/>
                    <a:gd name="connsiteX0" fmla="*/ 9480 w 9480"/>
                    <a:gd name="connsiteY0" fmla="*/ 8690 h 8929"/>
                    <a:gd name="connsiteX1" fmla="*/ 8151 w 9480"/>
                    <a:gd name="connsiteY1" fmla="*/ 0 h 8929"/>
                    <a:gd name="connsiteX2" fmla="*/ 6772 w 9480"/>
                    <a:gd name="connsiteY2" fmla="*/ 8536 h 8929"/>
                    <a:gd name="connsiteX3" fmla="*/ 5495 w 9480"/>
                    <a:gd name="connsiteY3" fmla="*/ 0 h 8929"/>
                    <a:gd name="connsiteX4" fmla="*/ 4089 w 9480"/>
                    <a:gd name="connsiteY4" fmla="*/ 8864 h 8929"/>
                    <a:gd name="connsiteX5" fmla="*/ 2683 w 9480"/>
                    <a:gd name="connsiteY5" fmla="*/ 164 h 8929"/>
                    <a:gd name="connsiteX6" fmla="*/ 1307 w 9480"/>
                    <a:gd name="connsiteY6" fmla="*/ 4264 h 8929"/>
                    <a:gd name="connsiteX7" fmla="*/ 0 w 9480"/>
                    <a:gd name="connsiteY7" fmla="*/ 4104 h 8929"/>
                    <a:gd name="connsiteX0" fmla="*/ 9973 w 9973"/>
                    <a:gd name="connsiteY0" fmla="*/ 9732 h 10000"/>
                    <a:gd name="connsiteX1" fmla="*/ 8571 w 9973"/>
                    <a:gd name="connsiteY1" fmla="*/ 0 h 10000"/>
                    <a:gd name="connsiteX2" fmla="*/ 7116 w 9973"/>
                    <a:gd name="connsiteY2" fmla="*/ 9560 h 10000"/>
                    <a:gd name="connsiteX3" fmla="*/ 5769 w 9973"/>
                    <a:gd name="connsiteY3" fmla="*/ 0 h 10000"/>
                    <a:gd name="connsiteX4" fmla="*/ 4286 w 9973"/>
                    <a:gd name="connsiteY4" fmla="*/ 9927 h 10000"/>
                    <a:gd name="connsiteX5" fmla="*/ 2803 w 9973"/>
                    <a:gd name="connsiteY5" fmla="*/ 184 h 10000"/>
                    <a:gd name="connsiteX6" fmla="*/ 1352 w 9973"/>
                    <a:gd name="connsiteY6" fmla="*/ 4775 h 10000"/>
                    <a:gd name="connsiteX7" fmla="*/ 0 w 9973"/>
                    <a:gd name="connsiteY7" fmla="*/ 5148 h 10000"/>
                    <a:gd name="connsiteX0" fmla="*/ 10000 w 10000"/>
                    <a:gd name="connsiteY0" fmla="*/ 9732 h 10000"/>
                    <a:gd name="connsiteX1" fmla="*/ 8594 w 10000"/>
                    <a:gd name="connsiteY1" fmla="*/ 0 h 10000"/>
                    <a:gd name="connsiteX2" fmla="*/ 7135 w 10000"/>
                    <a:gd name="connsiteY2" fmla="*/ 9560 h 10000"/>
                    <a:gd name="connsiteX3" fmla="*/ 5785 w 10000"/>
                    <a:gd name="connsiteY3" fmla="*/ 0 h 10000"/>
                    <a:gd name="connsiteX4" fmla="*/ 4298 w 10000"/>
                    <a:gd name="connsiteY4" fmla="*/ 9927 h 10000"/>
                    <a:gd name="connsiteX5" fmla="*/ 2811 w 10000"/>
                    <a:gd name="connsiteY5" fmla="*/ 184 h 10000"/>
                    <a:gd name="connsiteX6" fmla="*/ 1356 w 10000"/>
                    <a:gd name="connsiteY6" fmla="*/ 4775 h 10000"/>
                    <a:gd name="connsiteX7" fmla="*/ 0 w 10000"/>
                    <a:gd name="connsiteY7" fmla="*/ 5148 h 10000"/>
                    <a:gd name="connsiteX0" fmla="*/ 10878 w 10878"/>
                    <a:gd name="connsiteY0" fmla="*/ 9732 h 10000"/>
                    <a:gd name="connsiteX1" fmla="*/ 9472 w 10878"/>
                    <a:gd name="connsiteY1" fmla="*/ 0 h 10000"/>
                    <a:gd name="connsiteX2" fmla="*/ 8013 w 10878"/>
                    <a:gd name="connsiteY2" fmla="*/ 9560 h 10000"/>
                    <a:gd name="connsiteX3" fmla="*/ 6663 w 10878"/>
                    <a:gd name="connsiteY3" fmla="*/ 0 h 10000"/>
                    <a:gd name="connsiteX4" fmla="*/ 5176 w 10878"/>
                    <a:gd name="connsiteY4" fmla="*/ 9927 h 10000"/>
                    <a:gd name="connsiteX5" fmla="*/ 3689 w 10878"/>
                    <a:gd name="connsiteY5" fmla="*/ 184 h 10000"/>
                    <a:gd name="connsiteX6" fmla="*/ 2234 w 10878"/>
                    <a:gd name="connsiteY6" fmla="*/ 4775 h 10000"/>
                    <a:gd name="connsiteX7" fmla="*/ 0 w 10878"/>
                    <a:gd name="connsiteY7" fmla="*/ 5883 h 10000"/>
                    <a:gd name="connsiteX0" fmla="*/ 10878 w 10878"/>
                    <a:gd name="connsiteY0" fmla="*/ 9732 h 10000"/>
                    <a:gd name="connsiteX1" fmla="*/ 9472 w 10878"/>
                    <a:gd name="connsiteY1" fmla="*/ 0 h 10000"/>
                    <a:gd name="connsiteX2" fmla="*/ 8013 w 10878"/>
                    <a:gd name="connsiteY2" fmla="*/ 9560 h 10000"/>
                    <a:gd name="connsiteX3" fmla="*/ 6663 w 10878"/>
                    <a:gd name="connsiteY3" fmla="*/ 0 h 10000"/>
                    <a:gd name="connsiteX4" fmla="*/ 5176 w 10878"/>
                    <a:gd name="connsiteY4" fmla="*/ 9927 h 10000"/>
                    <a:gd name="connsiteX5" fmla="*/ 3689 w 10878"/>
                    <a:gd name="connsiteY5" fmla="*/ 184 h 10000"/>
                    <a:gd name="connsiteX6" fmla="*/ 2234 w 10878"/>
                    <a:gd name="connsiteY6" fmla="*/ 4775 h 10000"/>
                    <a:gd name="connsiteX7" fmla="*/ 0 w 10878"/>
                    <a:gd name="connsiteY7" fmla="*/ 5883 h 10000"/>
                    <a:gd name="connsiteX0" fmla="*/ 15188 w 15188"/>
                    <a:gd name="connsiteY0" fmla="*/ 9916 h 10000"/>
                    <a:gd name="connsiteX1" fmla="*/ 9472 w 15188"/>
                    <a:gd name="connsiteY1" fmla="*/ 0 h 10000"/>
                    <a:gd name="connsiteX2" fmla="*/ 8013 w 15188"/>
                    <a:gd name="connsiteY2" fmla="*/ 9560 h 10000"/>
                    <a:gd name="connsiteX3" fmla="*/ 6663 w 15188"/>
                    <a:gd name="connsiteY3" fmla="*/ 0 h 10000"/>
                    <a:gd name="connsiteX4" fmla="*/ 5176 w 15188"/>
                    <a:gd name="connsiteY4" fmla="*/ 9927 h 10000"/>
                    <a:gd name="connsiteX5" fmla="*/ 3689 w 15188"/>
                    <a:gd name="connsiteY5" fmla="*/ 184 h 10000"/>
                    <a:gd name="connsiteX6" fmla="*/ 2234 w 15188"/>
                    <a:gd name="connsiteY6" fmla="*/ 4775 h 10000"/>
                    <a:gd name="connsiteX7" fmla="*/ 0 w 15188"/>
                    <a:gd name="connsiteY7" fmla="*/ 5883 h 10000"/>
                    <a:gd name="connsiteX0" fmla="*/ 15188 w 15188"/>
                    <a:gd name="connsiteY0" fmla="*/ 9916 h 10000"/>
                    <a:gd name="connsiteX1" fmla="*/ 9472 w 15188"/>
                    <a:gd name="connsiteY1" fmla="*/ 0 h 10000"/>
                    <a:gd name="connsiteX2" fmla="*/ 8013 w 15188"/>
                    <a:gd name="connsiteY2" fmla="*/ 9560 h 10000"/>
                    <a:gd name="connsiteX3" fmla="*/ 6663 w 15188"/>
                    <a:gd name="connsiteY3" fmla="*/ 0 h 10000"/>
                    <a:gd name="connsiteX4" fmla="*/ 5176 w 15188"/>
                    <a:gd name="connsiteY4" fmla="*/ 9927 h 10000"/>
                    <a:gd name="connsiteX5" fmla="*/ 3689 w 15188"/>
                    <a:gd name="connsiteY5" fmla="*/ 184 h 10000"/>
                    <a:gd name="connsiteX6" fmla="*/ 3788 w 15188"/>
                    <a:gd name="connsiteY6" fmla="*/ 5143 h 10000"/>
                    <a:gd name="connsiteX7" fmla="*/ 0 w 15188"/>
                    <a:gd name="connsiteY7" fmla="*/ 5883 h 10000"/>
                    <a:gd name="connsiteX0" fmla="*/ 15188 w 15188"/>
                    <a:gd name="connsiteY0" fmla="*/ 9916 h 10000"/>
                    <a:gd name="connsiteX1" fmla="*/ 9472 w 15188"/>
                    <a:gd name="connsiteY1" fmla="*/ 0 h 10000"/>
                    <a:gd name="connsiteX2" fmla="*/ 8013 w 15188"/>
                    <a:gd name="connsiteY2" fmla="*/ 9560 h 10000"/>
                    <a:gd name="connsiteX3" fmla="*/ 6663 w 15188"/>
                    <a:gd name="connsiteY3" fmla="*/ 0 h 10000"/>
                    <a:gd name="connsiteX4" fmla="*/ 5176 w 15188"/>
                    <a:gd name="connsiteY4" fmla="*/ 9927 h 10000"/>
                    <a:gd name="connsiteX5" fmla="*/ 5756 w 15188"/>
                    <a:gd name="connsiteY5" fmla="*/ 92 h 10000"/>
                    <a:gd name="connsiteX6" fmla="*/ 3788 w 15188"/>
                    <a:gd name="connsiteY6" fmla="*/ 5143 h 10000"/>
                    <a:gd name="connsiteX7" fmla="*/ 0 w 15188"/>
                    <a:gd name="connsiteY7" fmla="*/ 5883 h 10000"/>
                    <a:gd name="connsiteX0" fmla="*/ 15188 w 15188"/>
                    <a:gd name="connsiteY0" fmla="*/ 9916 h 10000"/>
                    <a:gd name="connsiteX1" fmla="*/ 12350 w 15188"/>
                    <a:gd name="connsiteY1" fmla="*/ 184 h 10000"/>
                    <a:gd name="connsiteX2" fmla="*/ 8013 w 15188"/>
                    <a:gd name="connsiteY2" fmla="*/ 9560 h 10000"/>
                    <a:gd name="connsiteX3" fmla="*/ 6663 w 15188"/>
                    <a:gd name="connsiteY3" fmla="*/ 0 h 10000"/>
                    <a:gd name="connsiteX4" fmla="*/ 5176 w 15188"/>
                    <a:gd name="connsiteY4" fmla="*/ 9927 h 10000"/>
                    <a:gd name="connsiteX5" fmla="*/ 5756 w 15188"/>
                    <a:gd name="connsiteY5" fmla="*/ 92 h 10000"/>
                    <a:gd name="connsiteX6" fmla="*/ 3788 w 15188"/>
                    <a:gd name="connsiteY6" fmla="*/ 5143 h 10000"/>
                    <a:gd name="connsiteX7" fmla="*/ 0 w 15188"/>
                    <a:gd name="connsiteY7" fmla="*/ 5883 h 10000"/>
                    <a:gd name="connsiteX0" fmla="*/ 15188 w 15188"/>
                    <a:gd name="connsiteY0" fmla="*/ 9916 h 10000"/>
                    <a:gd name="connsiteX1" fmla="*/ 12350 w 15188"/>
                    <a:gd name="connsiteY1" fmla="*/ 184 h 10000"/>
                    <a:gd name="connsiteX2" fmla="*/ 9445 w 15188"/>
                    <a:gd name="connsiteY2" fmla="*/ 9836 h 10000"/>
                    <a:gd name="connsiteX3" fmla="*/ 6663 w 15188"/>
                    <a:gd name="connsiteY3" fmla="*/ 0 h 10000"/>
                    <a:gd name="connsiteX4" fmla="*/ 5176 w 15188"/>
                    <a:gd name="connsiteY4" fmla="*/ 9927 h 10000"/>
                    <a:gd name="connsiteX5" fmla="*/ 5756 w 15188"/>
                    <a:gd name="connsiteY5" fmla="*/ 92 h 10000"/>
                    <a:gd name="connsiteX6" fmla="*/ 3788 w 15188"/>
                    <a:gd name="connsiteY6" fmla="*/ 5143 h 10000"/>
                    <a:gd name="connsiteX7" fmla="*/ 0 w 15188"/>
                    <a:gd name="connsiteY7" fmla="*/ 5883 h 10000"/>
                    <a:gd name="connsiteX0" fmla="*/ 15188 w 15188"/>
                    <a:gd name="connsiteY0" fmla="*/ 9916 h 10112"/>
                    <a:gd name="connsiteX1" fmla="*/ 12350 w 15188"/>
                    <a:gd name="connsiteY1" fmla="*/ 184 h 10112"/>
                    <a:gd name="connsiteX2" fmla="*/ 9472 w 15188"/>
                    <a:gd name="connsiteY2" fmla="*/ 10112 h 10112"/>
                    <a:gd name="connsiteX3" fmla="*/ 6663 w 15188"/>
                    <a:gd name="connsiteY3" fmla="*/ 0 h 10112"/>
                    <a:gd name="connsiteX4" fmla="*/ 5176 w 15188"/>
                    <a:gd name="connsiteY4" fmla="*/ 9927 h 10112"/>
                    <a:gd name="connsiteX5" fmla="*/ 5756 w 15188"/>
                    <a:gd name="connsiteY5" fmla="*/ 92 h 10112"/>
                    <a:gd name="connsiteX6" fmla="*/ 3788 w 15188"/>
                    <a:gd name="connsiteY6" fmla="*/ 5143 h 10112"/>
                    <a:gd name="connsiteX7" fmla="*/ 0 w 15188"/>
                    <a:gd name="connsiteY7" fmla="*/ 5883 h 10112"/>
                    <a:gd name="connsiteX0" fmla="*/ 15188 w 15188"/>
                    <a:gd name="connsiteY0" fmla="*/ 9916 h 10112"/>
                    <a:gd name="connsiteX1" fmla="*/ 12350 w 15188"/>
                    <a:gd name="connsiteY1" fmla="*/ 184 h 10112"/>
                    <a:gd name="connsiteX2" fmla="*/ 9472 w 15188"/>
                    <a:gd name="connsiteY2" fmla="*/ 10112 h 10112"/>
                    <a:gd name="connsiteX3" fmla="*/ 6663 w 15188"/>
                    <a:gd name="connsiteY3" fmla="*/ 0 h 10112"/>
                    <a:gd name="connsiteX4" fmla="*/ 5176 w 15188"/>
                    <a:gd name="connsiteY4" fmla="*/ 9927 h 10112"/>
                    <a:gd name="connsiteX5" fmla="*/ 5756 w 15188"/>
                    <a:gd name="connsiteY5" fmla="*/ 92 h 10112"/>
                    <a:gd name="connsiteX6" fmla="*/ 3788 w 15188"/>
                    <a:gd name="connsiteY6" fmla="*/ 5143 h 10112"/>
                    <a:gd name="connsiteX7" fmla="*/ 0 w 15188"/>
                    <a:gd name="connsiteY7" fmla="*/ 5883 h 10112"/>
                    <a:gd name="connsiteX0" fmla="*/ 15188 w 15188"/>
                    <a:gd name="connsiteY0" fmla="*/ 9916 h 10112"/>
                    <a:gd name="connsiteX1" fmla="*/ 12350 w 15188"/>
                    <a:gd name="connsiteY1" fmla="*/ 184 h 10112"/>
                    <a:gd name="connsiteX2" fmla="*/ 9472 w 15188"/>
                    <a:gd name="connsiteY2" fmla="*/ 10112 h 10112"/>
                    <a:gd name="connsiteX3" fmla="*/ 6663 w 15188"/>
                    <a:gd name="connsiteY3" fmla="*/ 0 h 10112"/>
                    <a:gd name="connsiteX4" fmla="*/ 5176 w 15188"/>
                    <a:gd name="connsiteY4" fmla="*/ 9927 h 10112"/>
                    <a:gd name="connsiteX5" fmla="*/ 5756 w 15188"/>
                    <a:gd name="connsiteY5" fmla="*/ 92 h 10112"/>
                    <a:gd name="connsiteX6" fmla="*/ 3788 w 15188"/>
                    <a:gd name="connsiteY6" fmla="*/ 5143 h 10112"/>
                    <a:gd name="connsiteX7" fmla="*/ 0 w 15188"/>
                    <a:gd name="connsiteY7" fmla="*/ 5883 h 10112"/>
                    <a:gd name="connsiteX0" fmla="*/ 15188 w 15188"/>
                    <a:gd name="connsiteY0" fmla="*/ 9916 h 10112"/>
                    <a:gd name="connsiteX1" fmla="*/ 12350 w 15188"/>
                    <a:gd name="connsiteY1" fmla="*/ 184 h 10112"/>
                    <a:gd name="connsiteX2" fmla="*/ 9472 w 15188"/>
                    <a:gd name="connsiteY2" fmla="*/ 10112 h 10112"/>
                    <a:gd name="connsiteX3" fmla="*/ 6663 w 15188"/>
                    <a:gd name="connsiteY3" fmla="*/ 0 h 10112"/>
                    <a:gd name="connsiteX4" fmla="*/ 5176 w 15188"/>
                    <a:gd name="connsiteY4" fmla="*/ 9927 h 10112"/>
                    <a:gd name="connsiteX5" fmla="*/ 5756 w 15188"/>
                    <a:gd name="connsiteY5" fmla="*/ 92 h 10112"/>
                    <a:gd name="connsiteX6" fmla="*/ 3788 w 15188"/>
                    <a:gd name="connsiteY6" fmla="*/ 5143 h 10112"/>
                    <a:gd name="connsiteX7" fmla="*/ 0 w 15188"/>
                    <a:gd name="connsiteY7" fmla="*/ 5883 h 10112"/>
                    <a:gd name="connsiteX0" fmla="*/ 15188 w 15188"/>
                    <a:gd name="connsiteY0" fmla="*/ 9916 h 10112"/>
                    <a:gd name="connsiteX1" fmla="*/ 12350 w 15188"/>
                    <a:gd name="connsiteY1" fmla="*/ 184 h 10112"/>
                    <a:gd name="connsiteX2" fmla="*/ 9472 w 15188"/>
                    <a:gd name="connsiteY2" fmla="*/ 10112 h 10112"/>
                    <a:gd name="connsiteX3" fmla="*/ 6663 w 15188"/>
                    <a:gd name="connsiteY3" fmla="*/ 0 h 10112"/>
                    <a:gd name="connsiteX4" fmla="*/ 5176 w 15188"/>
                    <a:gd name="connsiteY4" fmla="*/ 9927 h 10112"/>
                    <a:gd name="connsiteX5" fmla="*/ 5756 w 15188"/>
                    <a:gd name="connsiteY5" fmla="*/ 92 h 10112"/>
                    <a:gd name="connsiteX6" fmla="*/ 3788 w 15188"/>
                    <a:gd name="connsiteY6" fmla="*/ 5143 h 10112"/>
                    <a:gd name="connsiteX7" fmla="*/ 0 w 15188"/>
                    <a:gd name="connsiteY7" fmla="*/ 5883 h 10112"/>
                    <a:gd name="connsiteX0" fmla="*/ 15188 w 15188"/>
                    <a:gd name="connsiteY0" fmla="*/ 9916 h 10112"/>
                    <a:gd name="connsiteX1" fmla="*/ 12350 w 15188"/>
                    <a:gd name="connsiteY1" fmla="*/ 184 h 10112"/>
                    <a:gd name="connsiteX2" fmla="*/ 9472 w 15188"/>
                    <a:gd name="connsiteY2" fmla="*/ 10112 h 10112"/>
                    <a:gd name="connsiteX3" fmla="*/ 6663 w 15188"/>
                    <a:gd name="connsiteY3" fmla="*/ 0 h 10112"/>
                    <a:gd name="connsiteX4" fmla="*/ 5176 w 15188"/>
                    <a:gd name="connsiteY4" fmla="*/ 9927 h 10112"/>
                    <a:gd name="connsiteX5" fmla="*/ 5756 w 15188"/>
                    <a:gd name="connsiteY5" fmla="*/ 92 h 10112"/>
                    <a:gd name="connsiteX6" fmla="*/ 3788 w 15188"/>
                    <a:gd name="connsiteY6" fmla="*/ 5143 h 10112"/>
                    <a:gd name="connsiteX7" fmla="*/ 0 w 15188"/>
                    <a:gd name="connsiteY7" fmla="*/ 5883 h 10112"/>
                    <a:gd name="connsiteX0" fmla="*/ 15188 w 15188"/>
                    <a:gd name="connsiteY0" fmla="*/ 9916 h 10112"/>
                    <a:gd name="connsiteX1" fmla="*/ 12350 w 15188"/>
                    <a:gd name="connsiteY1" fmla="*/ 184 h 10112"/>
                    <a:gd name="connsiteX2" fmla="*/ 9472 w 15188"/>
                    <a:gd name="connsiteY2" fmla="*/ 10112 h 10112"/>
                    <a:gd name="connsiteX3" fmla="*/ 6663 w 15188"/>
                    <a:gd name="connsiteY3" fmla="*/ 0 h 10112"/>
                    <a:gd name="connsiteX4" fmla="*/ 5176 w 15188"/>
                    <a:gd name="connsiteY4" fmla="*/ 9927 h 10112"/>
                    <a:gd name="connsiteX5" fmla="*/ 3783 w 15188"/>
                    <a:gd name="connsiteY5" fmla="*/ 92 h 10112"/>
                    <a:gd name="connsiteX6" fmla="*/ 3788 w 15188"/>
                    <a:gd name="connsiteY6" fmla="*/ 5143 h 10112"/>
                    <a:gd name="connsiteX7" fmla="*/ 0 w 15188"/>
                    <a:gd name="connsiteY7" fmla="*/ 5883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5864 w 17269"/>
                    <a:gd name="connsiteY5" fmla="*/ 92 h 10112"/>
                    <a:gd name="connsiteX6" fmla="*/ 5869 w 17269"/>
                    <a:gd name="connsiteY6" fmla="*/ 5143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5864 w 17269"/>
                    <a:gd name="connsiteY5" fmla="*/ 92 h 10112"/>
                    <a:gd name="connsiteX6" fmla="*/ 4369 w 17269"/>
                    <a:gd name="connsiteY6" fmla="*/ 5419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5864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4418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4418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4418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4418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7257 w 17269"/>
                    <a:gd name="connsiteY4" fmla="*/ 9927 h 10112"/>
                    <a:gd name="connsiteX5" fmla="*/ 4418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5798 w 17269"/>
                    <a:gd name="connsiteY4" fmla="*/ 9927 h 10112"/>
                    <a:gd name="connsiteX5" fmla="*/ 4418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6 h 10112"/>
                    <a:gd name="connsiteX1" fmla="*/ 14431 w 17269"/>
                    <a:gd name="connsiteY1" fmla="*/ 184 h 10112"/>
                    <a:gd name="connsiteX2" fmla="*/ 11553 w 17269"/>
                    <a:gd name="connsiteY2" fmla="*/ 10112 h 10112"/>
                    <a:gd name="connsiteX3" fmla="*/ 8744 w 17269"/>
                    <a:gd name="connsiteY3" fmla="*/ 0 h 10112"/>
                    <a:gd name="connsiteX4" fmla="*/ 5798 w 17269"/>
                    <a:gd name="connsiteY4" fmla="*/ 9927 h 10112"/>
                    <a:gd name="connsiteX5" fmla="*/ 4418 w 17269"/>
                    <a:gd name="connsiteY5" fmla="*/ 92 h 10112"/>
                    <a:gd name="connsiteX6" fmla="*/ 3031 w 17269"/>
                    <a:gd name="connsiteY6" fmla="*/ 5511 h 10112"/>
                    <a:gd name="connsiteX7" fmla="*/ 0 w 17269"/>
                    <a:gd name="connsiteY7" fmla="*/ 5607 h 10112"/>
                    <a:gd name="connsiteX0" fmla="*/ 17269 w 17269"/>
                    <a:gd name="connsiteY0" fmla="*/ 9919 h 10115"/>
                    <a:gd name="connsiteX1" fmla="*/ 14431 w 17269"/>
                    <a:gd name="connsiteY1" fmla="*/ 187 h 10115"/>
                    <a:gd name="connsiteX2" fmla="*/ 11553 w 17269"/>
                    <a:gd name="connsiteY2" fmla="*/ 10115 h 10115"/>
                    <a:gd name="connsiteX3" fmla="*/ 8744 w 17269"/>
                    <a:gd name="connsiteY3" fmla="*/ 3 h 10115"/>
                    <a:gd name="connsiteX4" fmla="*/ 5798 w 17269"/>
                    <a:gd name="connsiteY4" fmla="*/ 9930 h 10115"/>
                    <a:gd name="connsiteX5" fmla="*/ 2999 w 17269"/>
                    <a:gd name="connsiteY5" fmla="*/ 3 h 10115"/>
                    <a:gd name="connsiteX6" fmla="*/ 3031 w 17269"/>
                    <a:gd name="connsiteY6" fmla="*/ 5514 h 10115"/>
                    <a:gd name="connsiteX7" fmla="*/ 0 w 17269"/>
                    <a:gd name="connsiteY7" fmla="*/ 5610 h 10115"/>
                    <a:gd name="connsiteX0" fmla="*/ 17269 w 17269"/>
                    <a:gd name="connsiteY0" fmla="*/ 9919 h 10115"/>
                    <a:gd name="connsiteX1" fmla="*/ 14431 w 17269"/>
                    <a:gd name="connsiteY1" fmla="*/ 187 h 10115"/>
                    <a:gd name="connsiteX2" fmla="*/ 11553 w 17269"/>
                    <a:gd name="connsiteY2" fmla="*/ 10115 h 10115"/>
                    <a:gd name="connsiteX3" fmla="*/ 8744 w 17269"/>
                    <a:gd name="connsiteY3" fmla="*/ 3 h 10115"/>
                    <a:gd name="connsiteX4" fmla="*/ 5798 w 17269"/>
                    <a:gd name="connsiteY4" fmla="*/ 9930 h 10115"/>
                    <a:gd name="connsiteX5" fmla="*/ 2999 w 17269"/>
                    <a:gd name="connsiteY5" fmla="*/ 3 h 10115"/>
                    <a:gd name="connsiteX6" fmla="*/ 1585 w 17269"/>
                    <a:gd name="connsiteY6" fmla="*/ 5698 h 10115"/>
                    <a:gd name="connsiteX7" fmla="*/ 0 w 17269"/>
                    <a:gd name="connsiteY7" fmla="*/ 5610 h 10115"/>
                    <a:gd name="connsiteX0" fmla="*/ 20025 w 20025"/>
                    <a:gd name="connsiteY0" fmla="*/ 9919 h 10115"/>
                    <a:gd name="connsiteX1" fmla="*/ 17187 w 20025"/>
                    <a:gd name="connsiteY1" fmla="*/ 187 h 10115"/>
                    <a:gd name="connsiteX2" fmla="*/ 14309 w 20025"/>
                    <a:gd name="connsiteY2" fmla="*/ 10115 h 10115"/>
                    <a:gd name="connsiteX3" fmla="*/ 11500 w 20025"/>
                    <a:gd name="connsiteY3" fmla="*/ 3 h 10115"/>
                    <a:gd name="connsiteX4" fmla="*/ 8554 w 20025"/>
                    <a:gd name="connsiteY4" fmla="*/ 9930 h 10115"/>
                    <a:gd name="connsiteX5" fmla="*/ 5755 w 20025"/>
                    <a:gd name="connsiteY5" fmla="*/ 3 h 10115"/>
                    <a:gd name="connsiteX6" fmla="*/ 4341 w 20025"/>
                    <a:gd name="connsiteY6" fmla="*/ 5698 h 10115"/>
                    <a:gd name="connsiteX7" fmla="*/ 0 w 20025"/>
                    <a:gd name="connsiteY7" fmla="*/ 5702 h 10115"/>
                    <a:gd name="connsiteX0" fmla="*/ 20025 w 20025"/>
                    <a:gd name="connsiteY0" fmla="*/ 9919 h 10115"/>
                    <a:gd name="connsiteX1" fmla="*/ 17187 w 20025"/>
                    <a:gd name="connsiteY1" fmla="*/ 187 h 10115"/>
                    <a:gd name="connsiteX2" fmla="*/ 14309 w 20025"/>
                    <a:gd name="connsiteY2" fmla="*/ 10115 h 10115"/>
                    <a:gd name="connsiteX3" fmla="*/ 11500 w 20025"/>
                    <a:gd name="connsiteY3" fmla="*/ 3 h 10115"/>
                    <a:gd name="connsiteX4" fmla="*/ 8554 w 20025"/>
                    <a:gd name="connsiteY4" fmla="*/ 9930 h 10115"/>
                    <a:gd name="connsiteX5" fmla="*/ 5755 w 20025"/>
                    <a:gd name="connsiteY5" fmla="*/ 3 h 10115"/>
                    <a:gd name="connsiteX6" fmla="*/ 4341 w 20025"/>
                    <a:gd name="connsiteY6" fmla="*/ 5698 h 10115"/>
                    <a:gd name="connsiteX7" fmla="*/ 0 w 20025"/>
                    <a:gd name="connsiteY7" fmla="*/ 5702 h 10115"/>
                    <a:gd name="connsiteX0" fmla="*/ 20011 w 20011"/>
                    <a:gd name="connsiteY0" fmla="*/ 9919 h 10115"/>
                    <a:gd name="connsiteX1" fmla="*/ 17173 w 20011"/>
                    <a:gd name="connsiteY1" fmla="*/ 187 h 10115"/>
                    <a:gd name="connsiteX2" fmla="*/ 14295 w 20011"/>
                    <a:gd name="connsiteY2" fmla="*/ 10115 h 10115"/>
                    <a:gd name="connsiteX3" fmla="*/ 11486 w 20011"/>
                    <a:gd name="connsiteY3" fmla="*/ 3 h 10115"/>
                    <a:gd name="connsiteX4" fmla="*/ 8540 w 20011"/>
                    <a:gd name="connsiteY4" fmla="*/ 9930 h 10115"/>
                    <a:gd name="connsiteX5" fmla="*/ 5741 w 20011"/>
                    <a:gd name="connsiteY5" fmla="*/ 3 h 10115"/>
                    <a:gd name="connsiteX6" fmla="*/ 4327 w 20011"/>
                    <a:gd name="connsiteY6" fmla="*/ 5698 h 10115"/>
                    <a:gd name="connsiteX7" fmla="*/ 0 w 20011"/>
                    <a:gd name="connsiteY7" fmla="*/ 5059 h 10115"/>
                    <a:gd name="connsiteX0" fmla="*/ 20011 w 20011"/>
                    <a:gd name="connsiteY0" fmla="*/ 9918 h 10115"/>
                    <a:gd name="connsiteX1" fmla="*/ 17173 w 20011"/>
                    <a:gd name="connsiteY1" fmla="*/ 186 h 10115"/>
                    <a:gd name="connsiteX2" fmla="*/ 14295 w 20011"/>
                    <a:gd name="connsiteY2" fmla="*/ 10114 h 10115"/>
                    <a:gd name="connsiteX3" fmla="*/ 11486 w 20011"/>
                    <a:gd name="connsiteY3" fmla="*/ 2 h 10115"/>
                    <a:gd name="connsiteX4" fmla="*/ 8540 w 20011"/>
                    <a:gd name="connsiteY4" fmla="*/ 9929 h 10115"/>
                    <a:gd name="connsiteX5" fmla="*/ 5741 w 20011"/>
                    <a:gd name="connsiteY5" fmla="*/ 2 h 10115"/>
                    <a:gd name="connsiteX6" fmla="*/ 2881 w 20011"/>
                    <a:gd name="connsiteY6" fmla="*/ 10109 h 10115"/>
                    <a:gd name="connsiteX7" fmla="*/ 0 w 20011"/>
                    <a:gd name="connsiteY7" fmla="*/ 5058 h 10115"/>
                    <a:gd name="connsiteX0" fmla="*/ 20011 w 20011"/>
                    <a:gd name="connsiteY0" fmla="*/ 9918 h 10115"/>
                    <a:gd name="connsiteX1" fmla="*/ 17173 w 20011"/>
                    <a:gd name="connsiteY1" fmla="*/ 186 h 10115"/>
                    <a:gd name="connsiteX2" fmla="*/ 14295 w 20011"/>
                    <a:gd name="connsiteY2" fmla="*/ 10114 h 10115"/>
                    <a:gd name="connsiteX3" fmla="*/ 11486 w 20011"/>
                    <a:gd name="connsiteY3" fmla="*/ 2 h 10115"/>
                    <a:gd name="connsiteX4" fmla="*/ 8540 w 20011"/>
                    <a:gd name="connsiteY4" fmla="*/ 9929 h 10115"/>
                    <a:gd name="connsiteX5" fmla="*/ 5741 w 20011"/>
                    <a:gd name="connsiteY5" fmla="*/ 2 h 10115"/>
                    <a:gd name="connsiteX6" fmla="*/ 2881 w 20011"/>
                    <a:gd name="connsiteY6" fmla="*/ 10109 h 10115"/>
                    <a:gd name="connsiteX7" fmla="*/ 0 w 20011"/>
                    <a:gd name="connsiteY7" fmla="*/ 5058 h 10115"/>
                    <a:gd name="connsiteX0" fmla="*/ 20011 w 20011"/>
                    <a:gd name="connsiteY0" fmla="*/ 9918 h 10114"/>
                    <a:gd name="connsiteX1" fmla="*/ 17173 w 20011"/>
                    <a:gd name="connsiteY1" fmla="*/ 186 h 10114"/>
                    <a:gd name="connsiteX2" fmla="*/ 14295 w 20011"/>
                    <a:gd name="connsiteY2" fmla="*/ 10114 h 10114"/>
                    <a:gd name="connsiteX3" fmla="*/ 11486 w 20011"/>
                    <a:gd name="connsiteY3" fmla="*/ 2 h 10114"/>
                    <a:gd name="connsiteX4" fmla="*/ 8540 w 20011"/>
                    <a:gd name="connsiteY4" fmla="*/ 9929 h 10114"/>
                    <a:gd name="connsiteX5" fmla="*/ 5741 w 20011"/>
                    <a:gd name="connsiteY5" fmla="*/ 2 h 10114"/>
                    <a:gd name="connsiteX6" fmla="*/ 2881 w 20011"/>
                    <a:gd name="connsiteY6" fmla="*/ 10109 h 10114"/>
                    <a:gd name="connsiteX7" fmla="*/ 0 w 20011"/>
                    <a:gd name="connsiteY7" fmla="*/ 5058 h 10114"/>
                    <a:gd name="connsiteX0" fmla="*/ 20011 w 20011"/>
                    <a:gd name="connsiteY0" fmla="*/ 9918 h 10114"/>
                    <a:gd name="connsiteX1" fmla="*/ 17173 w 20011"/>
                    <a:gd name="connsiteY1" fmla="*/ 186 h 10114"/>
                    <a:gd name="connsiteX2" fmla="*/ 14295 w 20011"/>
                    <a:gd name="connsiteY2" fmla="*/ 10114 h 10114"/>
                    <a:gd name="connsiteX3" fmla="*/ 11486 w 20011"/>
                    <a:gd name="connsiteY3" fmla="*/ 2 h 10114"/>
                    <a:gd name="connsiteX4" fmla="*/ 8540 w 20011"/>
                    <a:gd name="connsiteY4" fmla="*/ 9929 h 10114"/>
                    <a:gd name="connsiteX5" fmla="*/ 5741 w 20011"/>
                    <a:gd name="connsiteY5" fmla="*/ 2 h 10114"/>
                    <a:gd name="connsiteX6" fmla="*/ 2881 w 20011"/>
                    <a:gd name="connsiteY6" fmla="*/ 10109 h 10114"/>
                    <a:gd name="connsiteX7" fmla="*/ 0 w 20011"/>
                    <a:gd name="connsiteY7" fmla="*/ 5058 h 10114"/>
                    <a:gd name="connsiteX0" fmla="*/ 20011 w 20011"/>
                    <a:gd name="connsiteY0" fmla="*/ 9918 h 10114"/>
                    <a:gd name="connsiteX1" fmla="*/ 17173 w 20011"/>
                    <a:gd name="connsiteY1" fmla="*/ 186 h 10114"/>
                    <a:gd name="connsiteX2" fmla="*/ 14295 w 20011"/>
                    <a:gd name="connsiteY2" fmla="*/ 10114 h 10114"/>
                    <a:gd name="connsiteX3" fmla="*/ 11486 w 20011"/>
                    <a:gd name="connsiteY3" fmla="*/ 2 h 10114"/>
                    <a:gd name="connsiteX4" fmla="*/ 8540 w 20011"/>
                    <a:gd name="connsiteY4" fmla="*/ 9929 h 10114"/>
                    <a:gd name="connsiteX5" fmla="*/ 5741 w 20011"/>
                    <a:gd name="connsiteY5" fmla="*/ 2 h 10114"/>
                    <a:gd name="connsiteX6" fmla="*/ 2881 w 20011"/>
                    <a:gd name="connsiteY6" fmla="*/ 10109 h 10114"/>
                    <a:gd name="connsiteX7" fmla="*/ 0 w 20011"/>
                    <a:gd name="connsiteY7" fmla="*/ 5058 h 10114"/>
                    <a:gd name="connsiteX0" fmla="*/ 20011 w 20011"/>
                    <a:gd name="connsiteY0" fmla="*/ 9918 h 10114"/>
                    <a:gd name="connsiteX1" fmla="*/ 17173 w 20011"/>
                    <a:gd name="connsiteY1" fmla="*/ 186 h 10114"/>
                    <a:gd name="connsiteX2" fmla="*/ 14295 w 20011"/>
                    <a:gd name="connsiteY2" fmla="*/ 10114 h 10114"/>
                    <a:gd name="connsiteX3" fmla="*/ 11486 w 20011"/>
                    <a:gd name="connsiteY3" fmla="*/ 2 h 10114"/>
                    <a:gd name="connsiteX4" fmla="*/ 8540 w 20011"/>
                    <a:gd name="connsiteY4" fmla="*/ 9929 h 10114"/>
                    <a:gd name="connsiteX5" fmla="*/ 5741 w 20011"/>
                    <a:gd name="connsiteY5" fmla="*/ 2 h 10114"/>
                    <a:gd name="connsiteX6" fmla="*/ 2881 w 20011"/>
                    <a:gd name="connsiteY6" fmla="*/ 10109 h 10114"/>
                    <a:gd name="connsiteX7" fmla="*/ 0 w 20011"/>
                    <a:gd name="connsiteY7" fmla="*/ 5058 h 10114"/>
                    <a:gd name="connsiteX0" fmla="*/ 20011 w 20231"/>
                    <a:gd name="connsiteY0" fmla="*/ 9918 h 10576"/>
                    <a:gd name="connsiteX1" fmla="*/ 20024 w 20231"/>
                    <a:gd name="connsiteY1" fmla="*/ 9837 h 10576"/>
                    <a:gd name="connsiteX2" fmla="*/ 17173 w 20231"/>
                    <a:gd name="connsiteY2" fmla="*/ 186 h 10576"/>
                    <a:gd name="connsiteX3" fmla="*/ 14295 w 20231"/>
                    <a:gd name="connsiteY3" fmla="*/ 10114 h 10576"/>
                    <a:gd name="connsiteX4" fmla="*/ 11486 w 20231"/>
                    <a:gd name="connsiteY4" fmla="*/ 2 h 10576"/>
                    <a:gd name="connsiteX5" fmla="*/ 8540 w 20231"/>
                    <a:gd name="connsiteY5" fmla="*/ 9929 h 10576"/>
                    <a:gd name="connsiteX6" fmla="*/ 5741 w 20231"/>
                    <a:gd name="connsiteY6" fmla="*/ 2 h 10576"/>
                    <a:gd name="connsiteX7" fmla="*/ 2881 w 20231"/>
                    <a:gd name="connsiteY7" fmla="*/ 10109 h 10576"/>
                    <a:gd name="connsiteX8" fmla="*/ 0 w 20231"/>
                    <a:gd name="connsiteY8" fmla="*/ 5058 h 10576"/>
                    <a:gd name="connsiteX0" fmla="*/ 20011 w 20688"/>
                    <a:gd name="connsiteY0" fmla="*/ 9918 h 10114"/>
                    <a:gd name="connsiteX1" fmla="*/ 20564 w 20688"/>
                    <a:gd name="connsiteY1" fmla="*/ 7539 h 10114"/>
                    <a:gd name="connsiteX2" fmla="*/ 17173 w 20688"/>
                    <a:gd name="connsiteY2" fmla="*/ 186 h 10114"/>
                    <a:gd name="connsiteX3" fmla="*/ 14295 w 20688"/>
                    <a:gd name="connsiteY3" fmla="*/ 10114 h 10114"/>
                    <a:gd name="connsiteX4" fmla="*/ 11486 w 20688"/>
                    <a:gd name="connsiteY4" fmla="*/ 2 h 10114"/>
                    <a:gd name="connsiteX5" fmla="*/ 8540 w 20688"/>
                    <a:gd name="connsiteY5" fmla="*/ 9929 h 10114"/>
                    <a:gd name="connsiteX6" fmla="*/ 5741 w 20688"/>
                    <a:gd name="connsiteY6" fmla="*/ 2 h 10114"/>
                    <a:gd name="connsiteX7" fmla="*/ 2881 w 20688"/>
                    <a:gd name="connsiteY7" fmla="*/ 10109 h 10114"/>
                    <a:gd name="connsiteX8" fmla="*/ 0 w 20688"/>
                    <a:gd name="connsiteY8" fmla="*/ 5058 h 10114"/>
                    <a:gd name="connsiteX0" fmla="*/ 29091 w 29091"/>
                    <a:gd name="connsiteY0" fmla="*/ 7252 h 10114"/>
                    <a:gd name="connsiteX1" fmla="*/ 20564 w 29091"/>
                    <a:gd name="connsiteY1" fmla="*/ 7539 h 10114"/>
                    <a:gd name="connsiteX2" fmla="*/ 17173 w 29091"/>
                    <a:gd name="connsiteY2" fmla="*/ 186 h 10114"/>
                    <a:gd name="connsiteX3" fmla="*/ 14295 w 29091"/>
                    <a:gd name="connsiteY3" fmla="*/ 10114 h 10114"/>
                    <a:gd name="connsiteX4" fmla="*/ 11486 w 29091"/>
                    <a:gd name="connsiteY4" fmla="*/ 2 h 10114"/>
                    <a:gd name="connsiteX5" fmla="*/ 8540 w 29091"/>
                    <a:gd name="connsiteY5" fmla="*/ 9929 h 10114"/>
                    <a:gd name="connsiteX6" fmla="*/ 5741 w 29091"/>
                    <a:gd name="connsiteY6" fmla="*/ 2 h 10114"/>
                    <a:gd name="connsiteX7" fmla="*/ 2881 w 29091"/>
                    <a:gd name="connsiteY7" fmla="*/ 10109 h 10114"/>
                    <a:gd name="connsiteX8" fmla="*/ 0 w 29091"/>
                    <a:gd name="connsiteY8" fmla="*/ 5058 h 10114"/>
                    <a:gd name="connsiteX0" fmla="*/ 29091 w 29091"/>
                    <a:gd name="connsiteY0" fmla="*/ 7252 h 10465"/>
                    <a:gd name="connsiteX1" fmla="*/ 20024 w 29091"/>
                    <a:gd name="connsiteY1" fmla="*/ 10113 h 10465"/>
                    <a:gd name="connsiteX2" fmla="*/ 17173 w 29091"/>
                    <a:gd name="connsiteY2" fmla="*/ 186 h 10465"/>
                    <a:gd name="connsiteX3" fmla="*/ 14295 w 29091"/>
                    <a:gd name="connsiteY3" fmla="*/ 10114 h 10465"/>
                    <a:gd name="connsiteX4" fmla="*/ 11486 w 29091"/>
                    <a:gd name="connsiteY4" fmla="*/ 2 h 10465"/>
                    <a:gd name="connsiteX5" fmla="*/ 8540 w 29091"/>
                    <a:gd name="connsiteY5" fmla="*/ 9929 h 10465"/>
                    <a:gd name="connsiteX6" fmla="*/ 5741 w 29091"/>
                    <a:gd name="connsiteY6" fmla="*/ 2 h 10465"/>
                    <a:gd name="connsiteX7" fmla="*/ 2881 w 29091"/>
                    <a:gd name="connsiteY7" fmla="*/ 10109 h 10465"/>
                    <a:gd name="connsiteX8" fmla="*/ 0 w 29091"/>
                    <a:gd name="connsiteY8" fmla="*/ 5058 h 10465"/>
                    <a:gd name="connsiteX0" fmla="*/ 29091 w 29091"/>
                    <a:gd name="connsiteY0" fmla="*/ 7252 h 10465"/>
                    <a:gd name="connsiteX1" fmla="*/ 20024 w 29091"/>
                    <a:gd name="connsiteY1" fmla="*/ 10113 h 10465"/>
                    <a:gd name="connsiteX2" fmla="*/ 17173 w 29091"/>
                    <a:gd name="connsiteY2" fmla="*/ 186 h 10465"/>
                    <a:gd name="connsiteX3" fmla="*/ 14295 w 29091"/>
                    <a:gd name="connsiteY3" fmla="*/ 10114 h 10465"/>
                    <a:gd name="connsiteX4" fmla="*/ 11486 w 29091"/>
                    <a:gd name="connsiteY4" fmla="*/ 2 h 10465"/>
                    <a:gd name="connsiteX5" fmla="*/ 8540 w 29091"/>
                    <a:gd name="connsiteY5" fmla="*/ 9929 h 10465"/>
                    <a:gd name="connsiteX6" fmla="*/ 5741 w 29091"/>
                    <a:gd name="connsiteY6" fmla="*/ 2 h 10465"/>
                    <a:gd name="connsiteX7" fmla="*/ 2881 w 29091"/>
                    <a:gd name="connsiteY7" fmla="*/ 10109 h 10465"/>
                    <a:gd name="connsiteX8" fmla="*/ 0 w 29091"/>
                    <a:gd name="connsiteY8" fmla="*/ 5058 h 10465"/>
                    <a:gd name="connsiteX0" fmla="*/ 29091 w 29091"/>
                    <a:gd name="connsiteY0" fmla="*/ 7252 h 11004"/>
                    <a:gd name="connsiteX1" fmla="*/ 22322 w 29091"/>
                    <a:gd name="connsiteY1" fmla="*/ 10205 h 11004"/>
                    <a:gd name="connsiteX2" fmla="*/ 20024 w 29091"/>
                    <a:gd name="connsiteY2" fmla="*/ 10113 h 11004"/>
                    <a:gd name="connsiteX3" fmla="*/ 17173 w 29091"/>
                    <a:gd name="connsiteY3" fmla="*/ 186 h 11004"/>
                    <a:gd name="connsiteX4" fmla="*/ 14295 w 29091"/>
                    <a:gd name="connsiteY4" fmla="*/ 10114 h 11004"/>
                    <a:gd name="connsiteX5" fmla="*/ 11486 w 29091"/>
                    <a:gd name="connsiteY5" fmla="*/ 2 h 11004"/>
                    <a:gd name="connsiteX6" fmla="*/ 8540 w 29091"/>
                    <a:gd name="connsiteY6" fmla="*/ 9929 h 11004"/>
                    <a:gd name="connsiteX7" fmla="*/ 5741 w 29091"/>
                    <a:gd name="connsiteY7" fmla="*/ 2 h 11004"/>
                    <a:gd name="connsiteX8" fmla="*/ 2881 w 29091"/>
                    <a:gd name="connsiteY8" fmla="*/ 10109 h 11004"/>
                    <a:gd name="connsiteX9" fmla="*/ 0 w 29091"/>
                    <a:gd name="connsiteY9" fmla="*/ 5058 h 11004"/>
                    <a:gd name="connsiteX0" fmla="*/ 29091 w 29091"/>
                    <a:gd name="connsiteY0" fmla="*/ 7252 h 10920"/>
                    <a:gd name="connsiteX1" fmla="*/ 24659 w 29091"/>
                    <a:gd name="connsiteY1" fmla="*/ 9102 h 10920"/>
                    <a:gd name="connsiteX2" fmla="*/ 22322 w 29091"/>
                    <a:gd name="connsiteY2" fmla="*/ 10205 h 10920"/>
                    <a:gd name="connsiteX3" fmla="*/ 20024 w 29091"/>
                    <a:gd name="connsiteY3" fmla="*/ 10113 h 10920"/>
                    <a:gd name="connsiteX4" fmla="*/ 17173 w 29091"/>
                    <a:gd name="connsiteY4" fmla="*/ 186 h 10920"/>
                    <a:gd name="connsiteX5" fmla="*/ 14295 w 29091"/>
                    <a:gd name="connsiteY5" fmla="*/ 10114 h 10920"/>
                    <a:gd name="connsiteX6" fmla="*/ 11486 w 29091"/>
                    <a:gd name="connsiteY6" fmla="*/ 2 h 10920"/>
                    <a:gd name="connsiteX7" fmla="*/ 8540 w 29091"/>
                    <a:gd name="connsiteY7" fmla="*/ 9929 h 10920"/>
                    <a:gd name="connsiteX8" fmla="*/ 5741 w 29091"/>
                    <a:gd name="connsiteY8" fmla="*/ 2 h 10920"/>
                    <a:gd name="connsiteX9" fmla="*/ 2881 w 29091"/>
                    <a:gd name="connsiteY9" fmla="*/ 10109 h 10920"/>
                    <a:gd name="connsiteX10" fmla="*/ 0 w 29091"/>
                    <a:gd name="connsiteY10" fmla="*/ 5058 h 10920"/>
                    <a:gd name="connsiteX0" fmla="*/ 29091 w 29091"/>
                    <a:gd name="connsiteY0" fmla="*/ 7252 h 10920"/>
                    <a:gd name="connsiteX1" fmla="*/ 26659 w 29091"/>
                    <a:gd name="connsiteY1" fmla="*/ 8275 h 10920"/>
                    <a:gd name="connsiteX2" fmla="*/ 24659 w 29091"/>
                    <a:gd name="connsiteY2" fmla="*/ 9102 h 10920"/>
                    <a:gd name="connsiteX3" fmla="*/ 22322 w 29091"/>
                    <a:gd name="connsiteY3" fmla="*/ 10205 h 10920"/>
                    <a:gd name="connsiteX4" fmla="*/ 20024 w 29091"/>
                    <a:gd name="connsiteY4" fmla="*/ 10113 h 10920"/>
                    <a:gd name="connsiteX5" fmla="*/ 17173 w 29091"/>
                    <a:gd name="connsiteY5" fmla="*/ 186 h 10920"/>
                    <a:gd name="connsiteX6" fmla="*/ 14295 w 29091"/>
                    <a:gd name="connsiteY6" fmla="*/ 10114 h 10920"/>
                    <a:gd name="connsiteX7" fmla="*/ 11486 w 29091"/>
                    <a:gd name="connsiteY7" fmla="*/ 2 h 10920"/>
                    <a:gd name="connsiteX8" fmla="*/ 8540 w 29091"/>
                    <a:gd name="connsiteY8" fmla="*/ 9929 h 10920"/>
                    <a:gd name="connsiteX9" fmla="*/ 5741 w 29091"/>
                    <a:gd name="connsiteY9" fmla="*/ 2 h 10920"/>
                    <a:gd name="connsiteX10" fmla="*/ 2881 w 29091"/>
                    <a:gd name="connsiteY10" fmla="*/ 10109 h 10920"/>
                    <a:gd name="connsiteX11" fmla="*/ 0 w 29091"/>
                    <a:gd name="connsiteY11" fmla="*/ 5058 h 10920"/>
                    <a:gd name="connsiteX0" fmla="*/ 29091 w 29091"/>
                    <a:gd name="connsiteY0" fmla="*/ 7252 h 10920"/>
                    <a:gd name="connsiteX1" fmla="*/ 28010 w 29091"/>
                    <a:gd name="connsiteY1" fmla="*/ 7631 h 10920"/>
                    <a:gd name="connsiteX2" fmla="*/ 26659 w 29091"/>
                    <a:gd name="connsiteY2" fmla="*/ 8275 h 10920"/>
                    <a:gd name="connsiteX3" fmla="*/ 24659 w 29091"/>
                    <a:gd name="connsiteY3" fmla="*/ 9102 h 10920"/>
                    <a:gd name="connsiteX4" fmla="*/ 22322 w 29091"/>
                    <a:gd name="connsiteY4" fmla="*/ 10205 h 10920"/>
                    <a:gd name="connsiteX5" fmla="*/ 20024 w 29091"/>
                    <a:gd name="connsiteY5" fmla="*/ 10113 h 10920"/>
                    <a:gd name="connsiteX6" fmla="*/ 17173 w 29091"/>
                    <a:gd name="connsiteY6" fmla="*/ 186 h 10920"/>
                    <a:gd name="connsiteX7" fmla="*/ 14295 w 29091"/>
                    <a:gd name="connsiteY7" fmla="*/ 10114 h 10920"/>
                    <a:gd name="connsiteX8" fmla="*/ 11486 w 29091"/>
                    <a:gd name="connsiteY8" fmla="*/ 2 h 10920"/>
                    <a:gd name="connsiteX9" fmla="*/ 8540 w 29091"/>
                    <a:gd name="connsiteY9" fmla="*/ 9929 h 10920"/>
                    <a:gd name="connsiteX10" fmla="*/ 5741 w 29091"/>
                    <a:gd name="connsiteY10" fmla="*/ 2 h 10920"/>
                    <a:gd name="connsiteX11" fmla="*/ 2881 w 29091"/>
                    <a:gd name="connsiteY11" fmla="*/ 10109 h 10920"/>
                    <a:gd name="connsiteX12" fmla="*/ 0 w 29091"/>
                    <a:gd name="connsiteY12" fmla="*/ 5058 h 10920"/>
                    <a:gd name="connsiteX0" fmla="*/ 29091 w 29091"/>
                    <a:gd name="connsiteY0" fmla="*/ 7252 h 10920"/>
                    <a:gd name="connsiteX1" fmla="*/ 28010 w 29091"/>
                    <a:gd name="connsiteY1" fmla="*/ 7631 h 10920"/>
                    <a:gd name="connsiteX2" fmla="*/ 26659 w 29091"/>
                    <a:gd name="connsiteY2" fmla="*/ 8275 h 10920"/>
                    <a:gd name="connsiteX3" fmla="*/ 24659 w 29091"/>
                    <a:gd name="connsiteY3" fmla="*/ 9102 h 10920"/>
                    <a:gd name="connsiteX4" fmla="*/ 22322 w 29091"/>
                    <a:gd name="connsiteY4" fmla="*/ 10205 h 10920"/>
                    <a:gd name="connsiteX5" fmla="*/ 20024 w 29091"/>
                    <a:gd name="connsiteY5" fmla="*/ 10113 h 10920"/>
                    <a:gd name="connsiteX6" fmla="*/ 17173 w 29091"/>
                    <a:gd name="connsiteY6" fmla="*/ 186 h 10920"/>
                    <a:gd name="connsiteX7" fmla="*/ 14295 w 29091"/>
                    <a:gd name="connsiteY7" fmla="*/ 10114 h 10920"/>
                    <a:gd name="connsiteX8" fmla="*/ 11486 w 29091"/>
                    <a:gd name="connsiteY8" fmla="*/ 2 h 10920"/>
                    <a:gd name="connsiteX9" fmla="*/ 8540 w 29091"/>
                    <a:gd name="connsiteY9" fmla="*/ 9929 h 10920"/>
                    <a:gd name="connsiteX10" fmla="*/ 5741 w 29091"/>
                    <a:gd name="connsiteY10" fmla="*/ 2 h 10920"/>
                    <a:gd name="connsiteX11" fmla="*/ 2881 w 29091"/>
                    <a:gd name="connsiteY11" fmla="*/ 10109 h 10920"/>
                    <a:gd name="connsiteX12" fmla="*/ 0 w 29091"/>
                    <a:gd name="connsiteY12" fmla="*/ 5058 h 10920"/>
                    <a:gd name="connsiteX0" fmla="*/ 29091 w 29091"/>
                    <a:gd name="connsiteY0" fmla="*/ 7252 h 10282"/>
                    <a:gd name="connsiteX1" fmla="*/ 28010 w 29091"/>
                    <a:gd name="connsiteY1" fmla="*/ 7631 h 10282"/>
                    <a:gd name="connsiteX2" fmla="*/ 26659 w 29091"/>
                    <a:gd name="connsiteY2" fmla="*/ 8275 h 10282"/>
                    <a:gd name="connsiteX3" fmla="*/ 24659 w 29091"/>
                    <a:gd name="connsiteY3" fmla="*/ 9102 h 10282"/>
                    <a:gd name="connsiteX4" fmla="*/ 22903 w 29091"/>
                    <a:gd name="connsiteY4" fmla="*/ 370 h 10282"/>
                    <a:gd name="connsiteX5" fmla="*/ 20024 w 29091"/>
                    <a:gd name="connsiteY5" fmla="*/ 10113 h 10282"/>
                    <a:gd name="connsiteX6" fmla="*/ 17173 w 29091"/>
                    <a:gd name="connsiteY6" fmla="*/ 186 h 10282"/>
                    <a:gd name="connsiteX7" fmla="*/ 14295 w 29091"/>
                    <a:gd name="connsiteY7" fmla="*/ 10114 h 10282"/>
                    <a:gd name="connsiteX8" fmla="*/ 11486 w 29091"/>
                    <a:gd name="connsiteY8" fmla="*/ 2 h 10282"/>
                    <a:gd name="connsiteX9" fmla="*/ 8540 w 29091"/>
                    <a:gd name="connsiteY9" fmla="*/ 9929 h 10282"/>
                    <a:gd name="connsiteX10" fmla="*/ 5741 w 29091"/>
                    <a:gd name="connsiteY10" fmla="*/ 2 h 10282"/>
                    <a:gd name="connsiteX11" fmla="*/ 2881 w 29091"/>
                    <a:gd name="connsiteY11" fmla="*/ 10109 h 10282"/>
                    <a:gd name="connsiteX12" fmla="*/ 0 w 29091"/>
                    <a:gd name="connsiteY12" fmla="*/ 5058 h 10282"/>
                    <a:gd name="connsiteX0" fmla="*/ 29091 w 29091"/>
                    <a:gd name="connsiteY0" fmla="*/ 7252 h 10282"/>
                    <a:gd name="connsiteX1" fmla="*/ 28010 w 29091"/>
                    <a:gd name="connsiteY1" fmla="*/ 7631 h 10282"/>
                    <a:gd name="connsiteX2" fmla="*/ 26659 w 29091"/>
                    <a:gd name="connsiteY2" fmla="*/ 8275 h 10282"/>
                    <a:gd name="connsiteX3" fmla="*/ 25686 w 29091"/>
                    <a:gd name="connsiteY3" fmla="*/ 10113 h 10282"/>
                    <a:gd name="connsiteX4" fmla="*/ 22903 w 29091"/>
                    <a:gd name="connsiteY4" fmla="*/ 370 h 10282"/>
                    <a:gd name="connsiteX5" fmla="*/ 20024 w 29091"/>
                    <a:gd name="connsiteY5" fmla="*/ 10113 h 10282"/>
                    <a:gd name="connsiteX6" fmla="*/ 17173 w 29091"/>
                    <a:gd name="connsiteY6" fmla="*/ 186 h 10282"/>
                    <a:gd name="connsiteX7" fmla="*/ 14295 w 29091"/>
                    <a:gd name="connsiteY7" fmla="*/ 10114 h 10282"/>
                    <a:gd name="connsiteX8" fmla="*/ 11486 w 29091"/>
                    <a:gd name="connsiteY8" fmla="*/ 2 h 10282"/>
                    <a:gd name="connsiteX9" fmla="*/ 8540 w 29091"/>
                    <a:gd name="connsiteY9" fmla="*/ 9929 h 10282"/>
                    <a:gd name="connsiteX10" fmla="*/ 5741 w 29091"/>
                    <a:gd name="connsiteY10" fmla="*/ 2 h 10282"/>
                    <a:gd name="connsiteX11" fmla="*/ 2881 w 29091"/>
                    <a:gd name="connsiteY11" fmla="*/ 10109 h 10282"/>
                    <a:gd name="connsiteX12" fmla="*/ 0 w 29091"/>
                    <a:gd name="connsiteY12" fmla="*/ 5058 h 10282"/>
                    <a:gd name="connsiteX0" fmla="*/ 29091 w 29091"/>
                    <a:gd name="connsiteY0" fmla="*/ 7252 h 10282"/>
                    <a:gd name="connsiteX1" fmla="*/ 28010 w 29091"/>
                    <a:gd name="connsiteY1" fmla="*/ 7631 h 10282"/>
                    <a:gd name="connsiteX2" fmla="*/ 28591 w 29091"/>
                    <a:gd name="connsiteY2" fmla="*/ 646 h 10282"/>
                    <a:gd name="connsiteX3" fmla="*/ 25686 w 29091"/>
                    <a:gd name="connsiteY3" fmla="*/ 10113 h 10282"/>
                    <a:gd name="connsiteX4" fmla="*/ 22903 w 29091"/>
                    <a:gd name="connsiteY4" fmla="*/ 370 h 10282"/>
                    <a:gd name="connsiteX5" fmla="*/ 20024 w 29091"/>
                    <a:gd name="connsiteY5" fmla="*/ 10113 h 10282"/>
                    <a:gd name="connsiteX6" fmla="*/ 17173 w 29091"/>
                    <a:gd name="connsiteY6" fmla="*/ 186 h 10282"/>
                    <a:gd name="connsiteX7" fmla="*/ 14295 w 29091"/>
                    <a:gd name="connsiteY7" fmla="*/ 10114 h 10282"/>
                    <a:gd name="connsiteX8" fmla="*/ 11486 w 29091"/>
                    <a:gd name="connsiteY8" fmla="*/ 2 h 10282"/>
                    <a:gd name="connsiteX9" fmla="*/ 8540 w 29091"/>
                    <a:gd name="connsiteY9" fmla="*/ 9929 h 10282"/>
                    <a:gd name="connsiteX10" fmla="*/ 5741 w 29091"/>
                    <a:gd name="connsiteY10" fmla="*/ 2 h 10282"/>
                    <a:gd name="connsiteX11" fmla="*/ 2881 w 29091"/>
                    <a:gd name="connsiteY11" fmla="*/ 10109 h 10282"/>
                    <a:gd name="connsiteX12" fmla="*/ 0 w 29091"/>
                    <a:gd name="connsiteY12" fmla="*/ 5058 h 10282"/>
                    <a:gd name="connsiteX0" fmla="*/ 34307 w 34307"/>
                    <a:gd name="connsiteY0" fmla="*/ 450 h 10282"/>
                    <a:gd name="connsiteX1" fmla="*/ 28010 w 34307"/>
                    <a:gd name="connsiteY1" fmla="*/ 7631 h 10282"/>
                    <a:gd name="connsiteX2" fmla="*/ 28591 w 34307"/>
                    <a:gd name="connsiteY2" fmla="*/ 646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591 w 34307"/>
                    <a:gd name="connsiteY2" fmla="*/ 646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591 w 34307"/>
                    <a:gd name="connsiteY2" fmla="*/ 646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591 w 34307"/>
                    <a:gd name="connsiteY2" fmla="*/ 646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591 w 34307"/>
                    <a:gd name="connsiteY2" fmla="*/ 646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591 w 34307"/>
                    <a:gd name="connsiteY2" fmla="*/ 646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605 w 34307"/>
                    <a:gd name="connsiteY2" fmla="*/ 370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605 w 34307"/>
                    <a:gd name="connsiteY2" fmla="*/ 370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605 w 34307"/>
                    <a:gd name="connsiteY2" fmla="*/ 370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605 w 34307"/>
                    <a:gd name="connsiteY2" fmla="*/ 370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282"/>
                    <a:gd name="connsiteX1" fmla="*/ 31402 w 34307"/>
                    <a:gd name="connsiteY1" fmla="*/ 10205 h 10282"/>
                    <a:gd name="connsiteX2" fmla="*/ 28605 w 34307"/>
                    <a:gd name="connsiteY2" fmla="*/ 370 h 10282"/>
                    <a:gd name="connsiteX3" fmla="*/ 25686 w 34307"/>
                    <a:gd name="connsiteY3" fmla="*/ 10113 h 10282"/>
                    <a:gd name="connsiteX4" fmla="*/ 22903 w 34307"/>
                    <a:gd name="connsiteY4" fmla="*/ 370 h 10282"/>
                    <a:gd name="connsiteX5" fmla="*/ 20024 w 34307"/>
                    <a:gd name="connsiteY5" fmla="*/ 10113 h 10282"/>
                    <a:gd name="connsiteX6" fmla="*/ 17173 w 34307"/>
                    <a:gd name="connsiteY6" fmla="*/ 186 h 10282"/>
                    <a:gd name="connsiteX7" fmla="*/ 14295 w 34307"/>
                    <a:gd name="connsiteY7" fmla="*/ 10114 h 10282"/>
                    <a:gd name="connsiteX8" fmla="*/ 11486 w 34307"/>
                    <a:gd name="connsiteY8" fmla="*/ 2 h 10282"/>
                    <a:gd name="connsiteX9" fmla="*/ 8540 w 34307"/>
                    <a:gd name="connsiteY9" fmla="*/ 9929 h 10282"/>
                    <a:gd name="connsiteX10" fmla="*/ 5741 w 34307"/>
                    <a:gd name="connsiteY10" fmla="*/ 2 h 10282"/>
                    <a:gd name="connsiteX11" fmla="*/ 2881 w 34307"/>
                    <a:gd name="connsiteY11" fmla="*/ 10109 h 10282"/>
                    <a:gd name="connsiteX12" fmla="*/ 0 w 34307"/>
                    <a:gd name="connsiteY12" fmla="*/ 5058 h 10282"/>
                    <a:gd name="connsiteX0" fmla="*/ 34307 w 34307"/>
                    <a:gd name="connsiteY0" fmla="*/ 450 h 10405"/>
                    <a:gd name="connsiteX1" fmla="*/ 31402 w 34307"/>
                    <a:gd name="connsiteY1" fmla="*/ 10205 h 10405"/>
                    <a:gd name="connsiteX2" fmla="*/ 28605 w 34307"/>
                    <a:gd name="connsiteY2" fmla="*/ 370 h 10405"/>
                    <a:gd name="connsiteX3" fmla="*/ 25686 w 34307"/>
                    <a:gd name="connsiteY3" fmla="*/ 10389 h 10405"/>
                    <a:gd name="connsiteX4" fmla="*/ 22903 w 34307"/>
                    <a:gd name="connsiteY4" fmla="*/ 370 h 10405"/>
                    <a:gd name="connsiteX5" fmla="*/ 20024 w 34307"/>
                    <a:gd name="connsiteY5" fmla="*/ 10113 h 10405"/>
                    <a:gd name="connsiteX6" fmla="*/ 17173 w 34307"/>
                    <a:gd name="connsiteY6" fmla="*/ 186 h 10405"/>
                    <a:gd name="connsiteX7" fmla="*/ 14295 w 34307"/>
                    <a:gd name="connsiteY7" fmla="*/ 10114 h 10405"/>
                    <a:gd name="connsiteX8" fmla="*/ 11486 w 34307"/>
                    <a:gd name="connsiteY8" fmla="*/ 2 h 10405"/>
                    <a:gd name="connsiteX9" fmla="*/ 8540 w 34307"/>
                    <a:gd name="connsiteY9" fmla="*/ 9929 h 10405"/>
                    <a:gd name="connsiteX10" fmla="*/ 5741 w 34307"/>
                    <a:gd name="connsiteY10" fmla="*/ 2 h 10405"/>
                    <a:gd name="connsiteX11" fmla="*/ 2881 w 34307"/>
                    <a:gd name="connsiteY11" fmla="*/ 10109 h 10405"/>
                    <a:gd name="connsiteX12" fmla="*/ 0 w 34307"/>
                    <a:gd name="connsiteY12" fmla="*/ 5058 h 10405"/>
                    <a:gd name="connsiteX0" fmla="*/ 34307 w 34307"/>
                    <a:gd name="connsiteY0" fmla="*/ 450 h 10405"/>
                    <a:gd name="connsiteX1" fmla="*/ 31402 w 34307"/>
                    <a:gd name="connsiteY1" fmla="*/ 10205 h 10405"/>
                    <a:gd name="connsiteX2" fmla="*/ 28605 w 34307"/>
                    <a:gd name="connsiteY2" fmla="*/ 370 h 10405"/>
                    <a:gd name="connsiteX3" fmla="*/ 25686 w 34307"/>
                    <a:gd name="connsiteY3" fmla="*/ 10389 h 10405"/>
                    <a:gd name="connsiteX4" fmla="*/ 22903 w 34307"/>
                    <a:gd name="connsiteY4" fmla="*/ 370 h 10405"/>
                    <a:gd name="connsiteX5" fmla="*/ 20024 w 34307"/>
                    <a:gd name="connsiteY5" fmla="*/ 10113 h 10405"/>
                    <a:gd name="connsiteX6" fmla="*/ 17173 w 34307"/>
                    <a:gd name="connsiteY6" fmla="*/ 186 h 10405"/>
                    <a:gd name="connsiteX7" fmla="*/ 14295 w 34307"/>
                    <a:gd name="connsiteY7" fmla="*/ 10114 h 10405"/>
                    <a:gd name="connsiteX8" fmla="*/ 11486 w 34307"/>
                    <a:gd name="connsiteY8" fmla="*/ 2 h 10405"/>
                    <a:gd name="connsiteX9" fmla="*/ 8540 w 34307"/>
                    <a:gd name="connsiteY9" fmla="*/ 9929 h 10405"/>
                    <a:gd name="connsiteX10" fmla="*/ 5741 w 34307"/>
                    <a:gd name="connsiteY10" fmla="*/ 2 h 10405"/>
                    <a:gd name="connsiteX11" fmla="*/ 2881 w 34307"/>
                    <a:gd name="connsiteY11" fmla="*/ 10109 h 10405"/>
                    <a:gd name="connsiteX12" fmla="*/ 0 w 34307"/>
                    <a:gd name="connsiteY12" fmla="*/ 5058 h 10405"/>
                    <a:gd name="connsiteX0" fmla="*/ 34307 w 34307"/>
                    <a:gd name="connsiteY0" fmla="*/ 450 h 10390"/>
                    <a:gd name="connsiteX1" fmla="*/ 31402 w 34307"/>
                    <a:gd name="connsiteY1" fmla="*/ 10205 h 10390"/>
                    <a:gd name="connsiteX2" fmla="*/ 28605 w 34307"/>
                    <a:gd name="connsiteY2" fmla="*/ 370 h 10390"/>
                    <a:gd name="connsiteX3" fmla="*/ 25686 w 34307"/>
                    <a:gd name="connsiteY3" fmla="*/ 10389 h 10390"/>
                    <a:gd name="connsiteX4" fmla="*/ 22903 w 34307"/>
                    <a:gd name="connsiteY4" fmla="*/ 370 h 10390"/>
                    <a:gd name="connsiteX5" fmla="*/ 20024 w 34307"/>
                    <a:gd name="connsiteY5" fmla="*/ 10113 h 10390"/>
                    <a:gd name="connsiteX6" fmla="*/ 17173 w 34307"/>
                    <a:gd name="connsiteY6" fmla="*/ 186 h 10390"/>
                    <a:gd name="connsiteX7" fmla="*/ 14295 w 34307"/>
                    <a:gd name="connsiteY7" fmla="*/ 10114 h 10390"/>
                    <a:gd name="connsiteX8" fmla="*/ 11486 w 34307"/>
                    <a:gd name="connsiteY8" fmla="*/ 2 h 10390"/>
                    <a:gd name="connsiteX9" fmla="*/ 8540 w 34307"/>
                    <a:gd name="connsiteY9" fmla="*/ 9929 h 10390"/>
                    <a:gd name="connsiteX10" fmla="*/ 5741 w 34307"/>
                    <a:gd name="connsiteY10" fmla="*/ 2 h 10390"/>
                    <a:gd name="connsiteX11" fmla="*/ 2881 w 34307"/>
                    <a:gd name="connsiteY11" fmla="*/ 10109 h 10390"/>
                    <a:gd name="connsiteX12" fmla="*/ 0 w 34307"/>
                    <a:gd name="connsiteY12" fmla="*/ 5058 h 10390"/>
                    <a:gd name="connsiteX0" fmla="*/ 34307 w 34307"/>
                    <a:gd name="connsiteY0" fmla="*/ 450 h 10390"/>
                    <a:gd name="connsiteX1" fmla="*/ 31402 w 34307"/>
                    <a:gd name="connsiteY1" fmla="*/ 10205 h 10390"/>
                    <a:gd name="connsiteX2" fmla="*/ 28605 w 34307"/>
                    <a:gd name="connsiteY2" fmla="*/ 370 h 10390"/>
                    <a:gd name="connsiteX3" fmla="*/ 25686 w 34307"/>
                    <a:gd name="connsiteY3" fmla="*/ 10389 h 10390"/>
                    <a:gd name="connsiteX4" fmla="*/ 22862 w 34307"/>
                    <a:gd name="connsiteY4" fmla="*/ 370 h 10390"/>
                    <a:gd name="connsiteX5" fmla="*/ 20024 w 34307"/>
                    <a:gd name="connsiteY5" fmla="*/ 10113 h 10390"/>
                    <a:gd name="connsiteX6" fmla="*/ 17173 w 34307"/>
                    <a:gd name="connsiteY6" fmla="*/ 186 h 10390"/>
                    <a:gd name="connsiteX7" fmla="*/ 14295 w 34307"/>
                    <a:gd name="connsiteY7" fmla="*/ 10114 h 10390"/>
                    <a:gd name="connsiteX8" fmla="*/ 11486 w 34307"/>
                    <a:gd name="connsiteY8" fmla="*/ 2 h 10390"/>
                    <a:gd name="connsiteX9" fmla="*/ 8540 w 34307"/>
                    <a:gd name="connsiteY9" fmla="*/ 9929 h 10390"/>
                    <a:gd name="connsiteX10" fmla="*/ 5741 w 34307"/>
                    <a:gd name="connsiteY10" fmla="*/ 2 h 10390"/>
                    <a:gd name="connsiteX11" fmla="*/ 2881 w 34307"/>
                    <a:gd name="connsiteY11" fmla="*/ 10109 h 10390"/>
                    <a:gd name="connsiteX12" fmla="*/ 0 w 34307"/>
                    <a:gd name="connsiteY12" fmla="*/ 5058 h 10390"/>
                    <a:gd name="connsiteX0" fmla="*/ 34307 w 34307"/>
                    <a:gd name="connsiteY0" fmla="*/ 450 h 10390"/>
                    <a:gd name="connsiteX1" fmla="*/ 31402 w 34307"/>
                    <a:gd name="connsiteY1" fmla="*/ 10205 h 10390"/>
                    <a:gd name="connsiteX2" fmla="*/ 28605 w 34307"/>
                    <a:gd name="connsiteY2" fmla="*/ 370 h 10390"/>
                    <a:gd name="connsiteX3" fmla="*/ 25686 w 34307"/>
                    <a:gd name="connsiteY3" fmla="*/ 10389 h 10390"/>
                    <a:gd name="connsiteX4" fmla="*/ 22862 w 34307"/>
                    <a:gd name="connsiteY4" fmla="*/ 370 h 10390"/>
                    <a:gd name="connsiteX5" fmla="*/ 20024 w 34307"/>
                    <a:gd name="connsiteY5" fmla="*/ 10113 h 10390"/>
                    <a:gd name="connsiteX6" fmla="*/ 17173 w 34307"/>
                    <a:gd name="connsiteY6" fmla="*/ 186 h 10390"/>
                    <a:gd name="connsiteX7" fmla="*/ 14295 w 34307"/>
                    <a:gd name="connsiteY7" fmla="*/ 10114 h 10390"/>
                    <a:gd name="connsiteX8" fmla="*/ 11486 w 34307"/>
                    <a:gd name="connsiteY8" fmla="*/ 2 h 10390"/>
                    <a:gd name="connsiteX9" fmla="*/ 8540 w 34307"/>
                    <a:gd name="connsiteY9" fmla="*/ 9929 h 10390"/>
                    <a:gd name="connsiteX10" fmla="*/ 5741 w 34307"/>
                    <a:gd name="connsiteY10" fmla="*/ 2 h 10390"/>
                    <a:gd name="connsiteX11" fmla="*/ 2881 w 34307"/>
                    <a:gd name="connsiteY11" fmla="*/ 10109 h 10390"/>
                    <a:gd name="connsiteX12" fmla="*/ 0 w 34307"/>
                    <a:gd name="connsiteY12" fmla="*/ 5058 h 10390"/>
                    <a:gd name="connsiteX0" fmla="*/ 34307 w 34307"/>
                    <a:gd name="connsiteY0" fmla="*/ 450 h 10390"/>
                    <a:gd name="connsiteX1" fmla="*/ 31402 w 34307"/>
                    <a:gd name="connsiteY1" fmla="*/ 10205 h 10390"/>
                    <a:gd name="connsiteX2" fmla="*/ 28605 w 34307"/>
                    <a:gd name="connsiteY2" fmla="*/ 370 h 10390"/>
                    <a:gd name="connsiteX3" fmla="*/ 25686 w 34307"/>
                    <a:gd name="connsiteY3" fmla="*/ 10389 h 10390"/>
                    <a:gd name="connsiteX4" fmla="*/ 22862 w 34307"/>
                    <a:gd name="connsiteY4" fmla="*/ 370 h 10390"/>
                    <a:gd name="connsiteX5" fmla="*/ 20024 w 34307"/>
                    <a:gd name="connsiteY5" fmla="*/ 10113 h 10390"/>
                    <a:gd name="connsiteX6" fmla="*/ 17173 w 34307"/>
                    <a:gd name="connsiteY6" fmla="*/ 186 h 10390"/>
                    <a:gd name="connsiteX7" fmla="*/ 14295 w 34307"/>
                    <a:gd name="connsiteY7" fmla="*/ 10114 h 10390"/>
                    <a:gd name="connsiteX8" fmla="*/ 11486 w 34307"/>
                    <a:gd name="connsiteY8" fmla="*/ 2 h 10390"/>
                    <a:gd name="connsiteX9" fmla="*/ 8540 w 34307"/>
                    <a:gd name="connsiteY9" fmla="*/ 9929 h 10390"/>
                    <a:gd name="connsiteX10" fmla="*/ 5741 w 34307"/>
                    <a:gd name="connsiteY10" fmla="*/ 2 h 10390"/>
                    <a:gd name="connsiteX11" fmla="*/ 2881 w 34307"/>
                    <a:gd name="connsiteY11" fmla="*/ 10109 h 10390"/>
                    <a:gd name="connsiteX12" fmla="*/ 0 w 34307"/>
                    <a:gd name="connsiteY12" fmla="*/ 5058 h 10390"/>
                    <a:gd name="connsiteX0" fmla="*/ 34307 w 34307"/>
                    <a:gd name="connsiteY0" fmla="*/ 450 h 10390"/>
                    <a:gd name="connsiteX1" fmla="*/ 31402 w 34307"/>
                    <a:gd name="connsiteY1" fmla="*/ 10205 h 10390"/>
                    <a:gd name="connsiteX2" fmla="*/ 28605 w 34307"/>
                    <a:gd name="connsiteY2" fmla="*/ 370 h 10390"/>
                    <a:gd name="connsiteX3" fmla="*/ 25686 w 34307"/>
                    <a:gd name="connsiteY3" fmla="*/ 10389 h 10390"/>
                    <a:gd name="connsiteX4" fmla="*/ 22862 w 34307"/>
                    <a:gd name="connsiteY4" fmla="*/ 370 h 10390"/>
                    <a:gd name="connsiteX5" fmla="*/ 20024 w 34307"/>
                    <a:gd name="connsiteY5" fmla="*/ 10113 h 10390"/>
                    <a:gd name="connsiteX6" fmla="*/ 17173 w 34307"/>
                    <a:gd name="connsiteY6" fmla="*/ 186 h 10390"/>
                    <a:gd name="connsiteX7" fmla="*/ 14295 w 34307"/>
                    <a:gd name="connsiteY7" fmla="*/ 10114 h 10390"/>
                    <a:gd name="connsiteX8" fmla="*/ 11486 w 34307"/>
                    <a:gd name="connsiteY8" fmla="*/ 2 h 10390"/>
                    <a:gd name="connsiteX9" fmla="*/ 8540 w 34307"/>
                    <a:gd name="connsiteY9" fmla="*/ 9929 h 10390"/>
                    <a:gd name="connsiteX10" fmla="*/ 5741 w 34307"/>
                    <a:gd name="connsiteY10" fmla="*/ 2 h 10390"/>
                    <a:gd name="connsiteX11" fmla="*/ 2881 w 34307"/>
                    <a:gd name="connsiteY11" fmla="*/ 10109 h 10390"/>
                    <a:gd name="connsiteX12" fmla="*/ 0 w 34307"/>
                    <a:gd name="connsiteY12" fmla="*/ 5058 h 10390"/>
                    <a:gd name="connsiteX0" fmla="*/ 34307 w 34307"/>
                    <a:gd name="connsiteY0" fmla="*/ 450 h 10483"/>
                    <a:gd name="connsiteX1" fmla="*/ 31402 w 34307"/>
                    <a:gd name="connsiteY1" fmla="*/ 10205 h 10483"/>
                    <a:gd name="connsiteX2" fmla="*/ 28605 w 34307"/>
                    <a:gd name="connsiteY2" fmla="*/ 370 h 10483"/>
                    <a:gd name="connsiteX3" fmla="*/ 25686 w 34307"/>
                    <a:gd name="connsiteY3" fmla="*/ 10389 h 10483"/>
                    <a:gd name="connsiteX4" fmla="*/ 22862 w 34307"/>
                    <a:gd name="connsiteY4" fmla="*/ 370 h 10483"/>
                    <a:gd name="connsiteX5" fmla="*/ 20038 w 34307"/>
                    <a:gd name="connsiteY5" fmla="*/ 10481 h 10483"/>
                    <a:gd name="connsiteX6" fmla="*/ 17173 w 34307"/>
                    <a:gd name="connsiteY6" fmla="*/ 186 h 10483"/>
                    <a:gd name="connsiteX7" fmla="*/ 14295 w 34307"/>
                    <a:gd name="connsiteY7" fmla="*/ 10114 h 10483"/>
                    <a:gd name="connsiteX8" fmla="*/ 11486 w 34307"/>
                    <a:gd name="connsiteY8" fmla="*/ 2 h 10483"/>
                    <a:gd name="connsiteX9" fmla="*/ 8540 w 34307"/>
                    <a:gd name="connsiteY9" fmla="*/ 9929 h 10483"/>
                    <a:gd name="connsiteX10" fmla="*/ 5741 w 34307"/>
                    <a:gd name="connsiteY10" fmla="*/ 2 h 10483"/>
                    <a:gd name="connsiteX11" fmla="*/ 2881 w 34307"/>
                    <a:gd name="connsiteY11" fmla="*/ 10109 h 10483"/>
                    <a:gd name="connsiteX12" fmla="*/ 0 w 34307"/>
                    <a:gd name="connsiteY12" fmla="*/ 5058 h 10483"/>
                    <a:gd name="connsiteX0" fmla="*/ 34307 w 34307"/>
                    <a:gd name="connsiteY0" fmla="*/ 450 h 10481"/>
                    <a:gd name="connsiteX1" fmla="*/ 31402 w 34307"/>
                    <a:gd name="connsiteY1" fmla="*/ 10205 h 10481"/>
                    <a:gd name="connsiteX2" fmla="*/ 28605 w 34307"/>
                    <a:gd name="connsiteY2" fmla="*/ 370 h 10481"/>
                    <a:gd name="connsiteX3" fmla="*/ 25686 w 34307"/>
                    <a:gd name="connsiteY3" fmla="*/ 10389 h 10481"/>
                    <a:gd name="connsiteX4" fmla="*/ 22862 w 34307"/>
                    <a:gd name="connsiteY4" fmla="*/ 370 h 10481"/>
                    <a:gd name="connsiteX5" fmla="*/ 20038 w 34307"/>
                    <a:gd name="connsiteY5" fmla="*/ 10481 h 10481"/>
                    <a:gd name="connsiteX6" fmla="*/ 17173 w 34307"/>
                    <a:gd name="connsiteY6" fmla="*/ 186 h 10481"/>
                    <a:gd name="connsiteX7" fmla="*/ 14295 w 34307"/>
                    <a:gd name="connsiteY7" fmla="*/ 10114 h 10481"/>
                    <a:gd name="connsiteX8" fmla="*/ 11486 w 34307"/>
                    <a:gd name="connsiteY8" fmla="*/ 2 h 10481"/>
                    <a:gd name="connsiteX9" fmla="*/ 8540 w 34307"/>
                    <a:gd name="connsiteY9" fmla="*/ 9929 h 10481"/>
                    <a:gd name="connsiteX10" fmla="*/ 5741 w 34307"/>
                    <a:gd name="connsiteY10" fmla="*/ 2 h 10481"/>
                    <a:gd name="connsiteX11" fmla="*/ 2881 w 34307"/>
                    <a:gd name="connsiteY11" fmla="*/ 10109 h 10481"/>
                    <a:gd name="connsiteX12" fmla="*/ 0 w 34307"/>
                    <a:gd name="connsiteY12" fmla="*/ 5058 h 10481"/>
                    <a:gd name="connsiteX0" fmla="*/ 34307 w 34307"/>
                    <a:gd name="connsiteY0" fmla="*/ 450 h 10481"/>
                    <a:gd name="connsiteX1" fmla="*/ 31402 w 34307"/>
                    <a:gd name="connsiteY1" fmla="*/ 10205 h 10481"/>
                    <a:gd name="connsiteX2" fmla="*/ 28605 w 34307"/>
                    <a:gd name="connsiteY2" fmla="*/ 370 h 10481"/>
                    <a:gd name="connsiteX3" fmla="*/ 25686 w 34307"/>
                    <a:gd name="connsiteY3" fmla="*/ 10389 h 10481"/>
                    <a:gd name="connsiteX4" fmla="*/ 22862 w 34307"/>
                    <a:gd name="connsiteY4" fmla="*/ 370 h 10481"/>
                    <a:gd name="connsiteX5" fmla="*/ 20038 w 34307"/>
                    <a:gd name="connsiteY5" fmla="*/ 10481 h 10481"/>
                    <a:gd name="connsiteX6" fmla="*/ 17173 w 34307"/>
                    <a:gd name="connsiteY6" fmla="*/ 186 h 10481"/>
                    <a:gd name="connsiteX7" fmla="*/ 14295 w 34307"/>
                    <a:gd name="connsiteY7" fmla="*/ 10114 h 10481"/>
                    <a:gd name="connsiteX8" fmla="*/ 11486 w 34307"/>
                    <a:gd name="connsiteY8" fmla="*/ 2 h 10481"/>
                    <a:gd name="connsiteX9" fmla="*/ 8540 w 34307"/>
                    <a:gd name="connsiteY9" fmla="*/ 9929 h 10481"/>
                    <a:gd name="connsiteX10" fmla="*/ 5741 w 34307"/>
                    <a:gd name="connsiteY10" fmla="*/ 2 h 10481"/>
                    <a:gd name="connsiteX11" fmla="*/ 2881 w 34307"/>
                    <a:gd name="connsiteY11" fmla="*/ 10109 h 10481"/>
                    <a:gd name="connsiteX12" fmla="*/ 0 w 34307"/>
                    <a:gd name="connsiteY12" fmla="*/ 5058 h 10481"/>
                    <a:gd name="connsiteX0" fmla="*/ 34307 w 34307"/>
                    <a:gd name="connsiteY0" fmla="*/ 450 h 10481"/>
                    <a:gd name="connsiteX1" fmla="*/ 31402 w 34307"/>
                    <a:gd name="connsiteY1" fmla="*/ 10205 h 10481"/>
                    <a:gd name="connsiteX2" fmla="*/ 28605 w 34307"/>
                    <a:gd name="connsiteY2" fmla="*/ 370 h 10481"/>
                    <a:gd name="connsiteX3" fmla="*/ 25686 w 34307"/>
                    <a:gd name="connsiteY3" fmla="*/ 10389 h 10481"/>
                    <a:gd name="connsiteX4" fmla="*/ 22862 w 34307"/>
                    <a:gd name="connsiteY4" fmla="*/ 370 h 10481"/>
                    <a:gd name="connsiteX5" fmla="*/ 20038 w 34307"/>
                    <a:gd name="connsiteY5" fmla="*/ 10481 h 10481"/>
                    <a:gd name="connsiteX6" fmla="*/ 17173 w 34307"/>
                    <a:gd name="connsiteY6" fmla="*/ 186 h 10481"/>
                    <a:gd name="connsiteX7" fmla="*/ 14295 w 34307"/>
                    <a:gd name="connsiteY7" fmla="*/ 10114 h 10481"/>
                    <a:gd name="connsiteX8" fmla="*/ 11486 w 34307"/>
                    <a:gd name="connsiteY8" fmla="*/ 2 h 10481"/>
                    <a:gd name="connsiteX9" fmla="*/ 8540 w 34307"/>
                    <a:gd name="connsiteY9" fmla="*/ 9929 h 10481"/>
                    <a:gd name="connsiteX10" fmla="*/ 5741 w 34307"/>
                    <a:gd name="connsiteY10" fmla="*/ 2 h 10481"/>
                    <a:gd name="connsiteX11" fmla="*/ 2881 w 34307"/>
                    <a:gd name="connsiteY11" fmla="*/ 10109 h 10481"/>
                    <a:gd name="connsiteX12" fmla="*/ 0 w 34307"/>
                    <a:gd name="connsiteY12" fmla="*/ 5058 h 10481"/>
                    <a:gd name="connsiteX0" fmla="*/ 36129 w 36129"/>
                    <a:gd name="connsiteY0" fmla="*/ 450 h 10481"/>
                    <a:gd name="connsiteX1" fmla="*/ 33224 w 36129"/>
                    <a:gd name="connsiteY1" fmla="*/ 10205 h 10481"/>
                    <a:gd name="connsiteX2" fmla="*/ 30427 w 36129"/>
                    <a:gd name="connsiteY2" fmla="*/ 370 h 10481"/>
                    <a:gd name="connsiteX3" fmla="*/ 27508 w 36129"/>
                    <a:gd name="connsiteY3" fmla="*/ 10389 h 10481"/>
                    <a:gd name="connsiteX4" fmla="*/ 24684 w 36129"/>
                    <a:gd name="connsiteY4" fmla="*/ 370 h 10481"/>
                    <a:gd name="connsiteX5" fmla="*/ 21860 w 36129"/>
                    <a:gd name="connsiteY5" fmla="*/ 10481 h 10481"/>
                    <a:gd name="connsiteX6" fmla="*/ 18995 w 36129"/>
                    <a:gd name="connsiteY6" fmla="*/ 186 h 10481"/>
                    <a:gd name="connsiteX7" fmla="*/ 16117 w 36129"/>
                    <a:gd name="connsiteY7" fmla="*/ 10114 h 10481"/>
                    <a:gd name="connsiteX8" fmla="*/ 13308 w 36129"/>
                    <a:gd name="connsiteY8" fmla="*/ 2 h 10481"/>
                    <a:gd name="connsiteX9" fmla="*/ 10362 w 36129"/>
                    <a:gd name="connsiteY9" fmla="*/ 9929 h 10481"/>
                    <a:gd name="connsiteX10" fmla="*/ 7563 w 36129"/>
                    <a:gd name="connsiteY10" fmla="*/ 2 h 10481"/>
                    <a:gd name="connsiteX11" fmla="*/ 4703 w 36129"/>
                    <a:gd name="connsiteY11" fmla="*/ 10109 h 10481"/>
                    <a:gd name="connsiteX12" fmla="*/ 0 w 36129"/>
                    <a:gd name="connsiteY12" fmla="*/ 4639 h 10481"/>
                    <a:gd name="connsiteX0" fmla="*/ 36129 w 36129"/>
                    <a:gd name="connsiteY0" fmla="*/ 450 h 10481"/>
                    <a:gd name="connsiteX1" fmla="*/ 33224 w 36129"/>
                    <a:gd name="connsiteY1" fmla="*/ 10205 h 10481"/>
                    <a:gd name="connsiteX2" fmla="*/ 30427 w 36129"/>
                    <a:gd name="connsiteY2" fmla="*/ 370 h 10481"/>
                    <a:gd name="connsiteX3" fmla="*/ 27508 w 36129"/>
                    <a:gd name="connsiteY3" fmla="*/ 10389 h 10481"/>
                    <a:gd name="connsiteX4" fmla="*/ 24684 w 36129"/>
                    <a:gd name="connsiteY4" fmla="*/ 370 h 10481"/>
                    <a:gd name="connsiteX5" fmla="*/ 21860 w 36129"/>
                    <a:gd name="connsiteY5" fmla="*/ 10481 h 10481"/>
                    <a:gd name="connsiteX6" fmla="*/ 18995 w 36129"/>
                    <a:gd name="connsiteY6" fmla="*/ 186 h 10481"/>
                    <a:gd name="connsiteX7" fmla="*/ 16117 w 36129"/>
                    <a:gd name="connsiteY7" fmla="*/ 10114 h 10481"/>
                    <a:gd name="connsiteX8" fmla="*/ 13308 w 36129"/>
                    <a:gd name="connsiteY8" fmla="*/ 2 h 10481"/>
                    <a:gd name="connsiteX9" fmla="*/ 10362 w 36129"/>
                    <a:gd name="connsiteY9" fmla="*/ 9929 h 10481"/>
                    <a:gd name="connsiteX10" fmla="*/ 7563 w 36129"/>
                    <a:gd name="connsiteY10" fmla="*/ 2 h 10481"/>
                    <a:gd name="connsiteX11" fmla="*/ 4703 w 36129"/>
                    <a:gd name="connsiteY11" fmla="*/ 10109 h 10481"/>
                    <a:gd name="connsiteX12" fmla="*/ 0 w 36129"/>
                    <a:gd name="connsiteY12" fmla="*/ 4639 h 10481"/>
                    <a:gd name="connsiteX0" fmla="*/ 36129 w 36129"/>
                    <a:gd name="connsiteY0" fmla="*/ 450 h 10481"/>
                    <a:gd name="connsiteX1" fmla="*/ 33224 w 36129"/>
                    <a:gd name="connsiteY1" fmla="*/ 10205 h 10481"/>
                    <a:gd name="connsiteX2" fmla="*/ 30427 w 36129"/>
                    <a:gd name="connsiteY2" fmla="*/ 370 h 10481"/>
                    <a:gd name="connsiteX3" fmla="*/ 27508 w 36129"/>
                    <a:gd name="connsiteY3" fmla="*/ 10389 h 10481"/>
                    <a:gd name="connsiteX4" fmla="*/ 24684 w 36129"/>
                    <a:gd name="connsiteY4" fmla="*/ 370 h 10481"/>
                    <a:gd name="connsiteX5" fmla="*/ 21860 w 36129"/>
                    <a:gd name="connsiteY5" fmla="*/ 10481 h 10481"/>
                    <a:gd name="connsiteX6" fmla="*/ 18995 w 36129"/>
                    <a:gd name="connsiteY6" fmla="*/ 186 h 10481"/>
                    <a:gd name="connsiteX7" fmla="*/ 16117 w 36129"/>
                    <a:gd name="connsiteY7" fmla="*/ 10114 h 10481"/>
                    <a:gd name="connsiteX8" fmla="*/ 13308 w 36129"/>
                    <a:gd name="connsiteY8" fmla="*/ 2 h 10481"/>
                    <a:gd name="connsiteX9" fmla="*/ 10362 w 36129"/>
                    <a:gd name="connsiteY9" fmla="*/ 9929 h 10481"/>
                    <a:gd name="connsiteX10" fmla="*/ 7563 w 36129"/>
                    <a:gd name="connsiteY10" fmla="*/ 2 h 10481"/>
                    <a:gd name="connsiteX11" fmla="*/ 4703 w 36129"/>
                    <a:gd name="connsiteY11" fmla="*/ 10109 h 10481"/>
                    <a:gd name="connsiteX12" fmla="*/ 0 w 36129"/>
                    <a:gd name="connsiteY12" fmla="*/ 5477 h 10481"/>
                    <a:gd name="connsiteX0" fmla="*/ 36129 w 36129"/>
                    <a:gd name="connsiteY0" fmla="*/ 450 h 10481"/>
                    <a:gd name="connsiteX1" fmla="*/ 33224 w 36129"/>
                    <a:gd name="connsiteY1" fmla="*/ 10205 h 10481"/>
                    <a:gd name="connsiteX2" fmla="*/ 30427 w 36129"/>
                    <a:gd name="connsiteY2" fmla="*/ 370 h 10481"/>
                    <a:gd name="connsiteX3" fmla="*/ 27508 w 36129"/>
                    <a:gd name="connsiteY3" fmla="*/ 10389 h 10481"/>
                    <a:gd name="connsiteX4" fmla="*/ 24684 w 36129"/>
                    <a:gd name="connsiteY4" fmla="*/ 370 h 10481"/>
                    <a:gd name="connsiteX5" fmla="*/ 21860 w 36129"/>
                    <a:gd name="connsiteY5" fmla="*/ 10481 h 10481"/>
                    <a:gd name="connsiteX6" fmla="*/ 18995 w 36129"/>
                    <a:gd name="connsiteY6" fmla="*/ 186 h 10481"/>
                    <a:gd name="connsiteX7" fmla="*/ 16117 w 36129"/>
                    <a:gd name="connsiteY7" fmla="*/ 10114 h 10481"/>
                    <a:gd name="connsiteX8" fmla="*/ 13308 w 36129"/>
                    <a:gd name="connsiteY8" fmla="*/ 2 h 10481"/>
                    <a:gd name="connsiteX9" fmla="*/ 10362 w 36129"/>
                    <a:gd name="connsiteY9" fmla="*/ 9929 h 10481"/>
                    <a:gd name="connsiteX10" fmla="*/ 7563 w 36129"/>
                    <a:gd name="connsiteY10" fmla="*/ 2 h 10481"/>
                    <a:gd name="connsiteX11" fmla="*/ 4703 w 36129"/>
                    <a:gd name="connsiteY11" fmla="*/ 10109 h 10481"/>
                    <a:gd name="connsiteX12" fmla="*/ 0 w 36129"/>
                    <a:gd name="connsiteY12" fmla="*/ 5477 h 10481"/>
                    <a:gd name="connsiteX0" fmla="*/ 36129 w 36344"/>
                    <a:gd name="connsiteY0" fmla="*/ 774 h 10805"/>
                    <a:gd name="connsiteX1" fmla="*/ 36129 w 36344"/>
                    <a:gd name="connsiteY1" fmla="*/ 708 h 10805"/>
                    <a:gd name="connsiteX2" fmla="*/ 33224 w 36344"/>
                    <a:gd name="connsiteY2" fmla="*/ 10529 h 10805"/>
                    <a:gd name="connsiteX3" fmla="*/ 30427 w 36344"/>
                    <a:gd name="connsiteY3" fmla="*/ 694 h 10805"/>
                    <a:gd name="connsiteX4" fmla="*/ 27508 w 36344"/>
                    <a:gd name="connsiteY4" fmla="*/ 10713 h 10805"/>
                    <a:gd name="connsiteX5" fmla="*/ 24684 w 36344"/>
                    <a:gd name="connsiteY5" fmla="*/ 694 h 10805"/>
                    <a:gd name="connsiteX6" fmla="*/ 21860 w 36344"/>
                    <a:gd name="connsiteY6" fmla="*/ 10805 h 10805"/>
                    <a:gd name="connsiteX7" fmla="*/ 18995 w 36344"/>
                    <a:gd name="connsiteY7" fmla="*/ 510 h 10805"/>
                    <a:gd name="connsiteX8" fmla="*/ 16117 w 36344"/>
                    <a:gd name="connsiteY8" fmla="*/ 10438 h 10805"/>
                    <a:gd name="connsiteX9" fmla="*/ 13308 w 36344"/>
                    <a:gd name="connsiteY9" fmla="*/ 326 h 10805"/>
                    <a:gd name="connsiteX10" fmla="*/ 10362 w 36344"/>
                    <a:gd name="connsiteY10" fmla="*/ 10253 h 10805"/>
                    <a:gd name="connsiteX11" fmla="*/ 7563 w 36344"/>
                    <a:gd name="connsiteY11" fmla="*/ 326 h 10805"/>
                    <a:gd name="connsiteX12" fmla="*/ 4703 w 36344"/>
                    <a:gd name="connsiteY12" fmla="*/ 10433 h 10805"/>
                    <a:gd name="connsiteX13" fmla="*/ 0 w 36344"/>
                    <a:gd name="connsiteY13" fmla="*/ 5801 h 10805"/>
                    <a:gd name="connsiteX0" fmla="*/ 36129 w 38413"/>
                    <a:gd name="connsiteY0" fmla="*/ 450 h 10481"/>
                    <a:gd name="connsiteX1" fmla="*/ 38356 w 38413"/>
                    <a:gd name="connsiteY1" fmla="*/ 4365 h 10481"/>
                    <a:gd name="connsiteX2" fmla="*/ 33224 w 38413"/>
                    <a:gd name="connsiteY2" fmla="*/ 10205 h 10481"/>
                    <a:gd name="connsiteX3" fmla="*/ 30427 w 38413"/>
                    <a:gd name="connsiteY3" fmla="*/ 370 h 10481"/>
                    <a:gd name="connsiteX4" fmla="*/ 27508 w 38413"/>
                    <a:gd name="connsiteY4" fmla="*/ 10389 h 10481"/>
                    <a:gd name="connsiteX5" fmla="*/ 24684 w 38413"/>
                    <a:gd name="connsiteY5" fmla="*/ 370 h 10481"/>
                    <a:gd name="connsiteX6" fmla="*/ 21860 w 38413"/>
                    <a:gd name="connsiteY6" fmla="*/ 10481 h 10481"/>
                    <a:gd name="connsiteX7" fmla="*/ 18995 w 38413"/>
                    <a:gd name="connsiteY7" fmla="*/ 186 h 10481"/>
                    <a:gd name="connsiteX8" fmla="*/ 16117 w 38413"/>
                    <a:gd name="connsiteY8" fmla="*/ 10114 h 10481"/>
                    <a:gd name="connsiteX9" fmla="*/ 13308 w 38413"/>
                    <a:gd name="connsiteY9" fmla="*/ 2 h 10481"/>
                    <a:gd name="connsiteX10" fmla="*/ 10362 w 38413"/>
                    <a:gd name="connsiteY10" fmla="*/ 9929 h 10481"/>
                    <a:gd name="connsiteX11" fmla="*/ 7563 w 38413"/>
                    <a:gd name="connsiteY11" fmla="*/ 2 h 10481"/>
                    <a:gd name="connsiteX12" fmla="*/ 4703 w 38413"/>
                    <a:gd name="connsiteY12" fmla="*/ 10109 h 10481"/>
                    <a:gd name="connsiteX13" fmla="*/ 0 w 38413"/>
                    <a:gd name="connsiteY13" fmla="*/ 5477 h 10481"/>
                    <a:gd name="connsiteX0" fmla="*/ 36078 w 38412"/>
                    <a:gd name="connsiteY0" fmla="*/ 3383 h 10481"/>
                    <a:gd name="connsiteX1" fmla="*/ 38356 w 38412"/>
                    <a:gd name="connsiteY1" fmla="*/ 4365 h 10481"/>
                    <a:gd name="connsiteX2" fmla="*/ 33224 w 38412"/>
                    <a:gd name="connsiteY2" fmla="*/ 10205 h 10481"/>
                    <a:gd name="connsiteX3" fmla="*/ 30427 w 38412"/>
                    <a:gd name="connsiteY3" fmla="*/ 370 h 10481"/>
                    <a:gd name="connsiteX4" fmla="*/ 27508 w 38412"/>
                    <a:gd name="connsiteY4" fmla="*/ 10389 h 10481"/>
                    <a:gd name="connsiteX5" fmla="*/ 24684 w 38412"/>
                    <a:gd name="connsiteY5" fmla="*/ 370 h 10481"/>
                    <a:gd name="connsiteX6" fmla="*/ 21860 w 38412"/>
                    <a:gd name="connsiteY6" fmla="*/ 10481 h 10481"/>
                    <a:gd name="connsiteX7" fmla="*/ 18995 w 38412"/>
                    <a:gd name="connsiteY7" fmla="*/ 186 h 10481"/>
                    <a:gd name="connsiteX8" fmla="*/ 16117 w 38412"/>
                    <a:gd name="connsiteY8" fmla="*/ 10114 h 10481"/>
                    <a:gd name="connsiteX9" fmla="*/ 13308 w 38412"/>
                    <a:gd name="connsiteY9" fmla="*/ 2 h 10481"/>
                    <a:gd name="connsiteX10" fmla="*/ 10362 w 38412"/>
                    <a:gd name="connsiteY10" fmla="*/ 9929 h 10481"/>
                    <a:gd name="connsiteX11" fmla="*/ 7563 w 38412"/>
                    <a:gd name="connsiteY11" fmla="*/ 2 h 10481"/>
                    <a:gd name="connsiteX12" fmla="*/ 4703 w 38412"/>
                    <a:gd name="connsiteY12" fmla="*/ 10109 h 10481"/>
                    <a:gd name="connsiteX13" fmla="*/ 0 w 38412"/>
                    <a:gd name="connsiteY13" fmla="*/ 5477 h 10481"/>
                    <a:gd name="connsiteX0" fmla="*/ 36078 w 36331"/>
                    <a:gd name="connsiteY0" fmla="*/ 3542 h 10640"/>
                    <a:gd name="connsiteX1" fmla="*/ 36129 w 36331"/>
                    <a:gd name="connsiteY1" fmla="*/ 334 h 10640"/>
                    <a:gd name="connsiteX2" fmla="*/ 33224 w 36331"/>
                    <a:gd name="connsiteY2" fmla="*/ 10364 h 10640"/>
                    <a:gd name="connsiteX3" fmla="*/ 30427 w 36331"/>
                    <a:gd name="connsiteY3" fmla="*/ 529 h 10640"/>
                    <a:gd name="connsiteX4" fmla="*/ 27508 w 36331"/>
                    <a:gd name="connsiteY4" fmla="*/ 10548 h 10640"/>
                    <a:gd name="connsiteX5" fmla="*/ 24684 w 36331"/>
                    <a:gd name="connsiteY5" fmla="*/ 529 h 10640"/>
                    <a:gd name="connsiteX6" fmla="*/ 21860 w 36331"/>
                    <a:gd name="connsiteY6" fmla="*/ 10640 h 10640"/>
                    <a:gd name="connsiteX7" fmla="*/ 18995 w 36331"/>
                    <a:gd name="connsiteY7" fmla="*/ 345 h 10640"/>
                    <a:gd name="connsiteX8" fmla="*/ 16117 w 36331"/>
                    <a:gd name="connsiteY8" fmla="*/ 10273 h 10640"/>
                    <a:gd name="connsiteX9" fmla="*/ 13308 w 36331"/>
                    <a:gd name="connsiteY9" fmla="*/ 161 h 10640"/>
                    <a:gd name="connsiteX10" fmla="*/ 10362 w 36331"/>
                    <a:gd name="connsiteY10" fmla="*/ 10088 h 10640"/>
                    <a:gd name="connsiteX11" fmla="*/ 7563 w 36331"/>
                    <a:gd name="connsiteY11" fmla="*/ 161 h 10640"/>
                    <a:gd name="connsiteX12" fmla="*/ 4703 w 36331"/>
                    <a:gd name="connsiteY12" fmla="*/ 10268 h 10640"/>
                    <a:gd name="connsiteX13" fmla="*/ 0 w 36331"/>
                    <a:gd name="connsiteY13" fmla="*/ 5636 h 10640"/>
                    <a:gd name="connsiteX0" fmla="*/ 42657 w 42657"/>
                    <a:gd name="connsiteY0" fmla="*/ 6980 h 10516"/>
                    <a:gd name="connsiteX1" fmla="*/ 36129 w 42657"/>
                    <a:gd name="connsiteY1" fmla="*/ 210 h 10516"/>
                    <a:gd name="connsiteX2" fmla="*/ 33224 w 42657"/>
                    <a:gd name="connsiteY2" fmla="*/ 10240 h 10516"/>
                    <a:gd name="connsiteX3" fmla="*/ 30427 w 42657"/>
                    <a:gd name="connsiteY3" fmla="*/ 405 h 10516"/>
                    <a:gd name="connsiteX4" fmla="*/ 27508 w 42657"/>
                    <a:gd name="connsiteY4" fmla="*/ 10424 h 10516"/>
                    <a:gd name="connsiteX5" fmla="*/ 24684 w 42657"/>
                    <a:gd name="connsiteY5" fmla="*/ 405 h 10516"/>
                    <a:gd name="connsiteX6" fmla="*/ 21860 w 42657"/>
                    <a:gd name="connsiteY6" fmla="*/ 10516 h 10516"/>
                    <a:gd name="connsiteX7" fmla="*/ 18995 w 42657"/>
                    <a:gd name="connsiteY7" fmla="*/ 221 h 10516"/>
                    <a:gd name="connsiteX8" fmla="*/ 16117 w 42657"/>
                    <a:gd name="connsiteY8" fmla="*/ 10149 h 10516"/>
                    <a:gd name="connsiteX9" fmla="*/ 13308 w 42657"/>
                    <a:gd name="connsiteY9" fmla="*/ 37 h 10516"/>
                    <a:gd name="connsiteX10" fmla="*/ 10362 w 42657"/>
                    <a:gd name="connsiteY10" fmla="*/ 9964 h 10516"/>
                    <a:gd name="connsiteX11" fmla="*/ 7563 w 42657"/>
                    <a:gd name="connsiteY11" fmla="*/ 37 h 10516"/>
                    <a:gd name="connsiteX12" fmla="*/ 4703 w 42657"/>
                    <a:gd name="connsiteY12" fmla="*/ 10144 h 10516"/>
                    <a:gd name="connsiteX13" fmla="*/ 0 w 42657"/>
                    <a:gd name="connsiteY13" fmla="*/ 5512 h 10516"/>
                    <a:gd name="connsiteX0" fmla="*/ 42657 w 42657"/>
                    <a:gd name="connsiteY0" fmla="*/ 6980 h 10516"/>
                    <a:gd name="connsiteX1" fmla="*/ 36129 w 42657"/>
                    <a:gd name="connsiteY1" fmla="*/ 210 h 10516"/>
                    <a:gd name="connsiteX2" fmla="*/ 33224 w 42657"/>
                    <a:gd name="connsiteY2" fmla="*/ 10240 h 10516"/>
                    <a:gd name="connsiteX3" fmla="*/ 30427 w 42657"/>
                    <a:gd name="connsiteY3" fmla="*/ 405 h 10516"/>
                    <a:gd name="connsiteX4" fmla="*/ 27508 w 42657"/>
                    <a:gd name="connsiteY4" fmla="*/ 10424 h 10516"/>
                    <a:gd name="connsiteX5" fmla="*/ 24684 w 42657"/>
                    <a:gd name="connsiteY5" fmla="*/ 405 h 10516"/>
                    <a:gd name="connsiteX6" fmla="*/ 21860 w 42657"/>
                    <a:gd name="connsiteY6" fmla="*/ 10516 h 10516"/>
                    <a:gd name="connsiteX7" fmla="*/ 18995 w 42657"/>
                    <a:gd name="connsiteY7" fmla="*/ 221 h 10516"/>
                    <a:gd name="connsiteX8" fmla="*/ 16117 w 42657"/>
                    <a:gd name="connsiteY8" fmla="*/ 10149 h 10516"/>
                    <a:gd name="connsiteX9" fmla="*/ 13308 w 42657"/>
                    <a:gd name="connsiteY9" fmla="*/ 37 h 10516"/>
                    <a:gd name="connsiteX10" fmla="*/ 10362 w 42657"/>
                    <a:gd name="connsiteY10" fmla="*/ 9964 h 10516"/>
                    <a:gd name="connsiteX11" fmla="*/ 7563 w 42657"/>
                    <a:gd name="connsiteY11" fmla="*/ 37 h 10516"/>
                    <a:gd name="connsiteX12" fmla="*/ 4703 w 42657"/>
                    <a:gd name="connsiteY12" fmla="*/ 10144 h 10516"/>
                    <a:gd name="connsiteX13" fmla="*/ 0 w 42657"/>
                    <a:gd name="connsiteY13" fmla="*/ 5512 h 10516"/>
                    <a:gd name="connsiteX0" fmla="*/ 42657 w 42657"/>
                    <a:gd name="connsiteY0" fmla="*/ 6945 h 10481"/>
                    <a:gd name="connsiteX1" fmla="*/ 36129 w 42657"/>
                    <a:gd name="connsiteY1" fmla="*/ 175 h 10481"/>
                    <a:gd name="connsiteX2" fmla="*/ 33224 w 42657"/>
                    <a:gd name="connsiteY2" fmla="*/ 10205 h 10481"/>
                    <a:gd name="connsiteX3" fmla="*/ 30427 w 42657"/>
                    <a:gd name="connsiteY3" fmla="*/ 370 h 10481"/>
                    <a:gd name="connsiteX4" fmla="*/ 27508 w 42657"/>
                    <a:gd name="connsiteY4" fmla="*/ 10389 h 10481"/>
                    <a:gd name="connsiteX5" fmla="*/ 24684 w 42657"/>
                    <a:gd name="connsiteY5" fmla="*/ 370 h 10481"/>
                    <a:gd name="connsiteX6" fmla="*/ 21860 w 42657"/>
                    <a:gd name="connsiteY6" fmla="*/ 10481 h 10481"/>
                    <a:gd name="connsiteX7" fmla="*/ 18995 w 42657"/>
                    <a:gd name="connsiteY7" fmla="*/ 186 h 10481"/>
                    <a:gd name="connsiteX8" fmla="*/ 16117 w 42657"/>
                    <a:gd name="connsiteY8" fmla="*/ 10114 h 10481"/>
                    <a:gd name="connsiteX9" fmla="*/ 13308 w 42657"/>
                    <a:gd name="connsiteY9" fmla="*/ 2 h 10481"/>
                    <a:gd name="connsiteX10" fmla="*/ 10362 w 42657"/>
                    <a:gd name="connsiteY10" fmla="*/ 9929 h 10481"/>
                    <a:gd name="connsiteX11" fmla="*/ 7563 w 42657"/>
                    <a:gd name="connsiteY11" fmla="*/ 2 h 10481"/>
                    <a:gd name="connsiteX12" fmla="*/ 4703 w 42657"/>
                    <a:gd name="connsiteY12" fmla="*/ 10109 h 10481"/>
                    <a:gd name="connsiteX13" fmla="*/ 0 w 42657"/>
                    <a:gd name="connsiteY13" fmla="*/ 5477 h 10481"/>
                    <a:gd name="connsiteX0" fmla="*/ 42657 w 42657"/>
                    <a:gd name="connsiteY0" fmla="*/ 6945 h 10481"/>
                    <a:gd name="connsiteX1" fmla="*/ 36129 w 42657"/>
                    <a:gd name="connsiteY1" fmla="*/ 175 h 10481"/>
                    <a:gd name="connsiteX2" fmla="*/ 33224 w 42657"/>
                    <a:gd name="connsiteY2" fmla="*/ 10205 h 10481"/>
                    <a:gd name="connsiteX3" fmla="*/ 30427 w 42657"/>
                    <a:gd name="connsiteY3" fmla="*/ 370 h 10481"/>
                    <a:gd name="connsiteX4" fmla="*/ 27508 w 42657"/>
                    <a:gd name="connsiteY4" fmla="*/ 10389 h 10481"/>
                    <a:gd name="connsiteX5" fmla="*/ 24684 w 42657"/>
                    <a:gd name="connsiteY5" fmla="*/ 370 h 10481"/>
                    <a:gd name="connsiteX6" fmla="*/ 21860 w 42657"/>
                    <a:gd name="connsiteY6" fmla="*/ 10481 h 10481"/>
                    <a:gd name="connsiteX7" fmla="*/ 18995 w 42657"/>
                    <a:gd name="connsiteY7" fmla="*/ 186 h 10481"/>
                    <a:gd name="connsiteX8" fmla="*/ 16117 w 42657"/>
                    <a:gd name="connsiteY8" fmla="*/ 10114 h 10481"/>
                    <a:gd name="connsiteX9" fmla="*/ 13308 w 42657"/>
                    <a:gd name="connsiteY9" fmla="*/ 2 h 10481"/>
                    <a:gd name="connsiteX10" fmla="*/ 10362 w 42657"/>
                    <a:gd name="connsiteY10" fmla="*/ 9929 h 10481"/>
                    <a:gd name="connsiteX11" fmla="*/ 7563 w 42657"/>
                    <a:gd name="connsiteY11" fmla="*/ 2 h 10481"/>
                    <a:gd name="connsiteX12" fmla="*/ 4703 w 42657"/>
                    <a:gd name="connsiteY12" fmla="*/ 10109 h 10481"/>
                    <a:gd name="connsiteX13" fmla="*/ 0 w 42657"/>
                    <a:gd name="connsiteY13" fmla="*/ 5477 h 10481"/>
                    <a:gd name="connsiteX0" fmla="*/ 42657 w 42657"/>
                    <a:gd name="connsiteY0" fmla="*/ 6945 h 10481"/>
                    <a:gd name="connsiteX1" fmla="*/ 36129 w 42657"/>
                    <a:gd name="connsiteY1" fmla="*/ 175 h 10481"/>
                    <a:gd name="connsiteX2" fmla="*/ 33224 w 42657"/>
                    <a:gd name="connsiteY2" fmla="*/ 10205 h 10481"/>
                    <a:gd name="connsiteX3" fmla="*/ 30427 w 42657"/>
                    <a:gd name="connsiteY3" fmla="*/ 370 h 10481"/>
                    <a:gd name="connsiteX4" fmla="*/ 27508 w 42657"/>
                    <a:gd name="connsiteY4" fmla="*/ 10389 h 10481"/>
                    <a:gd name="connsiteX5" fmla="*/ 24684 w 42657"/>
                    <a:gd name="connsiteY5" fmla="*/ 370 h 10481"/>
                    <a:gd name="connsiteX6" fmla="*/ 21860 w 42657"/>
                    <a:gd name="connsiteY6" fmla="*/ 10481 h 10481"/>
                    <a:gd name="connsiteX7" fmla="*/ 18995 w 42657"/>
                    <a:gd name="connsiteY7" fmla="*/ 186 h 10481"/>
                    <a:gd name="connsiteX8" fmla="*/ 16117 w 42657"/>
                    <a:gd name="connsiteY8" fmla="*/ 10114 h 10481"/>
                    <a:gd name="connsiteX9" fmla="*/ 13308 w 42657"/>
                    <a:gd name="connsiteY9" fmla="*/ 2 h 10481"/>
                    <a:gd name="connsiteX10" fmla="*/ 10362 w 42657"/>
                    <a:gd name="connsiteY10" fmla="*/ 9929 h 10481"/>
                    <a:gd name="connsiteX11" fmla="*/ 7563 w 42657"/>
                    <a:gd name="connsiteY11" fmla="*/ 2 h 10481"/>
                    <a:gd name="connsiteX12" fmla="*/ 4703 w 42657"/>
                    <a:gd name="connsiteY12" fmla="*/ 10109 h 10481"/>
                    <a:gd name="connsiteX13" fmla="*/ 0 w 42657"/>
                    <a:gd name="connsiteY13" fmla="*/ 5477 h 10481"/>
                    <a:gd name="connsiteX0" fmla="*/ 42657 w 42657"/>
                    <a:gd name="connsiteY0" fmla="*/ 7202 h 10738"/>
                    <a:gd name="connsiteX1" fmla="*/ 36129 w 42657"/>
                    <a:gd name="connsiteY1" fmla="*/ 13 h 10738"/>
                    <a:gd name="connsiteX2" fmla="*/ 33224 w 42657"/>
                    <a:gd name="connsiteY2" fmla="*/ 10462 h 10738"/>
                    <a:gd name="connsiteX3" fmla="*/ 30427 w 42657"/>
                    <a:gd name="connsiteY3" fmla="*/ 627 h 10738"/>
                    <a:gd name="connsiteX4" fmla="*/ 27508 w 42657"/>
                    <a:gd name="connsiteY4" fmla="*/ 10646 h 10738"/>
                    <a:gd name="connsiteX5" fmla="*/ 24684 w 42657"/>
                    <a:gd name="connsiteY5" fmla="*/ 627 h 10738"/>
                    <a:gd name="connsiteX6" fmla="*/ 21860 w 42657"/>
                    <a:gd name="connsiteY6" fmla="*/ 10738 h 10738"/>
                    <a:gd name="connsiteX7" fmla="*/ 18995 w 42657"/>
                    <a:gd name="connsiteY7" fmla="*/ 443 h 10738"/>
                    <a:gd name="connsiteX8" fmla="*/ 16117 w 42657"/>
                    <a:gd name="connsiteY8" fmla="*/ 10371 h 10738"/>
                    <a:gd name="connsiteX9" fmla="*/ 13308 w 42657"/>
                    <a:gd name="connsiteY9" fmla="*/ 259 h 10738"/>
                    <a:gd name="connsiteX10" fmla="*/ 10362 w 42657"/>
                    <a:gd name="connsiteY10" fmla="*/ 10186 h 10738"/>
                    <a:gd name="connsiteX11" fmla="*/ 7563 w 42657"/>
                    <a:gd name="connsiteY11" fmla="*/ 259 h 10738"/>
                    <a:gd name="connsiteX12" fmla="*/ 4703 w 42657"/>
                    <a:gd name="connsiteY12" fmla="*/ 10366 h 10738"/>
                    <a:gd name="connsiteX13" fmla="*/ 0 w 42657"/>
                    <a:gd name="connsiteY13" fmla="*/ 5734 h 10738"/>
                    <a:gd name="connsiteX0" fmla="*/ 42657 w 42657"/>
                    <a:gd name="connsiteY0" fmla="*/ 7194 h 10730"/>
                    <a:gd name="connsiteX1" fmla="*/ 36129 w 42657"/>
                    <a:gd name="connsiteY1" fmla="*/ 5 h 10730"/>
                    <a:gd name="connsiteX2" fmla="*/ 33224 w 42657"/>
                    <a:gd name="connsiteY2" fmla="*/ 10454 h 10730"/>
                    <a:gd name="connsiteX3" fmla="*/ 30427 w 42657"/>
                    <a:gd name="connsiteY3" fmla="*/ 619 h 10730"/>
                    <a:gd name="connsiteX4" fmla="*/ 27508 w 42657"/>
                    <a:gd name="connsiteY4" fmla="*/ 10638 h 10730"/>
                    <a:gd name="connsiteX5" fmla="*/ 24684 w 42657"/>
                    <a:gd name="connsiteY5" fmla="*/ 619 h 10730"/>
                    <a:gd name="connsiteX6" fmla="*/ 21860 w 42657"/>
                    <a:gd name="connsiteY6" fmla="*/ 10730 h 10730"/>
                    <a:gd name="connsiteX7" fmla="*/ 18995 w 42657"/>
                    <a:gd name="connsiteY7" fmla="*/ 435 h 10730"/>
                    <a:gd name="connsiteX8" fmla="*/ 16117 w 42657"/>
                    <a:gd name="connsiteY8" fmla="*/ 10363 h 10730"/>
                    <a:gd name="connsiteX9" fmla="*/ 13308 w 42657"/>
                    <a:gd name="connsiteY9" fmla="*/ 251 h 10730"/>
                    <a:gd name="connsiteX10" fmla="*/ 10362 w 42657"/>
                    <a:gd name="connsiteY10" fmla="*/ 10178 h 10730"/>
                    <a:gd name="connsiteX11" fmla="*/ 7563 w 42657"/>
                    <a:gd name="connsiteY11" fmla="*/ 251 h 10730"/>
                    <a:gd name="connsiteX12" fmla="*/ 4703 w 42657"/>
                    <a:gd name="connsiteY12" fmla="*/ 10358 h 10730"/>
                    <a:gd name="connsiteX13" fmla="*/ 0 w 42657"/>
                    <a:gd name="connsiteY13" fmla="*/ 5726 h 10730"/>
                    <a:gd name="connsiteX0" fmla="*/ 42657 w 42657"/>
                    <a:gd name="connsiteY0" fmla="*/ 7189 h 10725"/>
                    <a:gd name="connsiteX1" fmla="*/ 36129 w 42657"/>
                    <a:gd name="connsiteY1" fmla="*/ 0 h 10725"/>
                    <a:gd name="connsiteX2" fmla="*/ 33224 w 42657"/>
                    <a:gd name="connsiteY2" fmla="*/ 10449 h 10725"/>
                    <a:gd name="connsiteX3" fmla="*/ 30427 w 42657"/>
                    <a:gd name="connsiteY3" fmla="*/ 614 h 10725"/>
                    <a:gd name="connsiteX4" fmla="*/ 27508 w 42657"/>
                    <a:gd name="connsiteY4" fmla="*/ 10633 h 10725"/>
                    <a:gd name="connsiteX5" fmla="*/ 24684 w 42657"/>
                    <a:gd name="connsiteY5" fmla="*/ 614 h 10725"/>
                    <a:gd name="connsiteX6" fmla="*/ 21860 w 42657"/>
                    <a:gd name="connsiteY6" fmla="*/ 10725 h 10725"/>
                    <a:gd name="connsiteX7" fmla="*/ 18995 w 42657"/>
                    <a:gd name="connsiteY7" fmla="*/ 430 h 10725"/>
                    <a:gd name="connsiteX8" fmla="*/ 16117 w 42657"/>
                    <a:gd name="connsiteY8" fmla="*/ 10358 h 10725"/>
                    <a:gd name="connsiteX9" fmla="*/ 13308 w 42657"/>
                    <a:gd name="connsiteY9" fmla="*/ 246 h 10725"/>
                    <a:gd name="connsiteX10" fmla="*/ 10362 w 42657"/>
                    <a:gd name="connsiteY10" fmla="*/ 10173 h 10725"/>
                    <a:gd name="connsiteX11" fmla="*/ 7563 w 42657"/>
                    <a:gd name="connsiteY11" fmla="*/ 246 h 10725"/>
                    <a:gd name="connsiteX12" fmla="*/ 4703 w 42657"/>
                    <a:gd name="connsiteY12" fmla="*/ 10353 h 10725"/>
                    <a:gd name="connsiteX13" fmla="*/ 0 w 42657"/>
                    <a:gd name="connsiteY13" fmla="*/ 5721 h 10725"/>
                    <a:gd name="connsiteX0" fmla="*/ 42657 w 42657"/>
                    <a:gd name="connsiteY0" fmla="*/ 7191 h 10727"/>
                    <a:gd name="connsiteX1" fmla="*/ 36129 w 42657"/>
                    <a:gd name="connsiteY1" fmla="*/ 2 h 10727"/>
                    <a:gd name="connsiteX2" fmla="*/ 33224 w 42657"/>
                    <a:gd name="connsiteY2" fmla="*/ 10451 h 10727"/>
                    <a:gd name="connsiteX3" fmla="*/ 30427 w 42657"/>
                    <a:gd name="connsiteY3" fmla="*/ 616 h 10727"/>
                    <a:gd name="connsiteX4" fmla="*/ 27508 w 42657"/>
                    <a:gd name="connsiteY4" fmla="*/ 10635 h 10727"/>
                    <a:gd name="connsiteX5" fmla="*/ 24684 w 42657"/>
                    <a:gd name="connsiteY5" fmla="*/ 616 h 10727"/>
                    <a:gd name="connsiteX6" fmla="*/ 21860 w 42657"/>
                    <a:gd name="connsiteY6" fmla="*/ 10727 h 10727"/>
                    <a:gd name="connsiteX7" fmla="*/ 18995 w 42657"/>
                    <a:gd name="connsiteY7" fmla="*/ 432 h 10727"/>
                    <a:gd name="connsiteX8" fmla="*/ 16117 w 42657"/>
                    <a:gd name="connsiteY8" fmla="*/ 10360 h 10727"/>
                    <a:gd name="connsiteX9" fmla="*/ 13308 w 42657"/>
                    <a:gd name="connsiteY9" fmla="*/ 248 h 10727"/>
                    <a:gd name="connsiteX10" fmla="*/ 10362 w 42657"/>
                    <a:gd name="connsiteY10" fmla="*/ 10175 h 10727"/>
                    <a:gd name="connsiteX11" fmla="*/ 7563 w 42657"/>
                    <a:gd name="connsiteY11" fmla="*/ 248 h 10727"/>
                    <a:gd name="connsiteX12" fmla="*/ 4703 w 42657"/>
                    <a:gd name="connsiteY12" fmla="*/ 10355 h 10727"/>
                    <a:gd name="connsiteX13" fmla="*/ 0 w 42657"/>
                    <a:gd name="connsiteY13" fmla="*/ 5723 h 10727"/>
                    <a:gd name="connsiteX0" fmla="*/ 42708 w 42708"/>
                    <a:gd name="connsiteY0" fmla="*/ 5725 h 10728"/>
                    <a:gd name="connsiteX1" fmla="*/ 36129 w 42708"/>
                    <a:gd name="connsiteY1" fmla="*/ 3 h 10728"/>
                    <a:gd name="connsiteX2" fmla="*/ 33224 w 42708"/>
                    <a:gd name="connsiteY2" fmla="*/ 10452 h 10728"/>
                    <a:gd name="connsiteX3" fmla="*/ 30427 w 42708"/>
                    <a:gd name="connsiteY3" fmla="*/ 617 h 10728"/>
                    <a:gd name="connsiteX4" fmla="*/ 27508 w 42708"/>
                    <a:gd name="connsiteY4" fmla="*/ 10636 h 10728"/>
                    <a:gd name="connsiteX5" fmla="*/ 24684 w 42708"/>
                    <a:gd name="connsiteY5" fmla="*/ 617 h 10728"/>
                    <a:gd name="connsiteX6" fmla="*/ 21860 w 42708"/>
                    <a:gd name="connsiteY6" fmla="*/ 10728 h 10728"/>
                    <a:gd name="connsiteX7" fmla="*/ 18995 w 42708"/>
                    <a:gd name="connsiteY7" fmla="*/ 433 h 10728"/>
                    <a:gd name="connsiteX8" fmla="*/ 16117 w 42708"/>
                    <a:gd name="connsiteY8" fmla="*/ 10361 h 10728"/>
                    <a:gd name="connsiteX9" fmla="*/ 13308 w 42708"/>
                    <a:gd name="connsiteY9" fmla="*/ 249 h 10728"/>
                    <a:gd name="connsiteX10" fmla="*/ 10362 w 42708"/>
                    <a:gd name="connsiteY10" fmla="*/ 10176 h 10728"/>
                    <a:gd name="connsiteX11" fmla="*/ 7563 w 42708"/>
                    <a:gd name="connsiteY11" fmla="*/ 249 h 10728"/>
                    <a:gd name="connsiteX12" fmla="*/ 4703 w 42708"/>
                    <a:gd name="connsiteY12" fmla="*/ 10356 h 10728"/>
                    <a:gd name="connsiteX13" fmla="*/ 0 w 42708"/>
                    <a:gd name="connsiteY13" fmla="*/ 5724 h 10728"/>
                    <a:gd name="connsiteX0" fmla="*/ 42708 w 42708"/>
                    <a:gd name="connsiteY0" fmla="*/ 5725 h 10728"/>
                    <a:gd name="connsiteX1" fmla="*/ 36129 w 42708"/>
                    <a:gd name="connsiteY1" fmla="*/ 3 h 10728"/>
                    <a:gd name="connsiteX2" fmla="*/ 33224 w 42708"/>
                    <a:gd name="connsiteY2" fmla="*/ 10452 h 10728"/>
                    <a:gd name="connsiteX3" fmla="*/ 30427 w 42708"/>
                    <a:gd name="connsiteY3" fmla="*/ 617 h 10728"/>
                    <a:gd name="connsiteX4" fmla="*/ 27508 w 42708"/>
                    <a:gd name="connsiteY4" fmla="*/ 10636 h 10728"/>
                    <a:gd name="connsiteX5" fmla="*/ 24684 w 42708"/>
                    <a:gd name="connsiteY5" fmla="*/ 617 h 10728"/>
                    <a:gd name="connsiteX6" fmla="*/ 21860 w 42708"/>
                    <a:gd name="connsiteY6" fmla="*/ 10728 h 10728"/>
                    <a:gd name="connsiteX7" fmla="*/ 18995 w 42708"/>
                    <a:gd name="connsiteY7" fmla="*/ 433 h 10728"/>
                    <a:gd name="connsiteX8" fmla="*/ 16117 w 42708"/>
                    <a:gd name="connsiteY8" fmla="*/ 10361 h 10728"/>
                    <a:gd name="connsiteX9" fmla="*/ 13308 w 42708"/>
                    <a:gd name="connsiteY9" fmla="*/ 249 h 10728"/>
                    <a:gd name="connsiteX10" fmla="*/ 10362 w 42708"/>
                    <a:gd name="connsiteY10" fmla="*/ 10176 h 10728"/>
                    <a:gd name="connsiteX11" fmla="*/ 7563 w 42708"/>
                    <a:gd name="connsiteY11" fmla="*/ 249 h 10728"/>
                    <a:gd name="connsiteX12" fmla="*/ 4703 w 42708"/>
                    <a:gd name="connsiteY12" fmla="*/ 10356 h 10728"/>
                    <a:gd name="connsiteX13" fmla="*/ 0 w 42708"/>
                    <a:gd name="connsiteY13" fmla="*/ 5724 h 10728"/>
                    <a:gd name="connsiteX0" fmla="*/ 42708 w 42708"/>
                    <a:gd name="connsiteY0" fmla="*/ 5837 h 10840"/>
                    <a:gd name="connsiteX1" fmla="*/ 41594 w 42708"/>
                    <a:gd name="connsiteY1" fmla="*/ 5562 h 10840"/>
                    <a:gd name="connsiteX2" fmla="*/ 36129 w 42708"/>
                    <a:gd name="connsiteY2" fmla="*/ 115 h 10840"/>
                    <a:gd name="connsiteX3" fmla="*/ 33224 w 42708"/>
                    <a:gd name="connsiteY3" fmla="*/ 10564 h 10840"/>
                    <a:gd name="connsiteX4" fmla="*/ 30427 w 42708"/>
                    <a:gd name="connsiteY4" fmla="*/ 729 h 10840"/>
                    <a:gd name="connsiteX5" fmla="*/ 27508 w 42708"/>
                    <a:gd name="connsiteY5" fmla="*/ 10748 h 10840"/>
                    <a:gd name="connsiteX6" fmla="*/ 24684 w 42708"/>
                    <a:gd name="connsiteY6" fmla="*/ 729 h 10840"/>
                    <a:gd name="connsiteX7" fmla="*/ 21860 w 42708"/>
                    <a:gd name="connsiteY7" fmla="*/ 10840 h 10840"/>
                    <a:gd name="connsiteX8" fmla="*/ 18995 w 42708"/>
                    <a:gd name="connsiteY8" fmla="*/ 545 h 10840"/>
                    <a:gd name="connsiteX9" fmla="*/ 16117 w 42708"/>
                    <a:gd name="connsiteY9" fmla="*/ 10473 h 10840"/>
                    <a:gd name="connsiteX10" fmla="*/ 13308 w 42708"/>
                    <a:gd name="connsiteY10" fmla="*/ 361 h 10840"/>
                    <a:gd name="connsiteX11" fmla="*/ 10362 w 42708"/>
                    <a:gd name="connsiteY11" fmla="*/ 10288 h 10840"/>
                    <a:gd name="connsiteX12" fmla="*/ 7563 w 42708"/>
                    <a:gd name="connsiteY12" fmla="*/ 361 h 10840"/>
                    <a:gd name="connsiteX13" fmla="*/ 4703 w 42708"/>
                    <a:gd name="connsiteY13" fmla="*/ 10468 h 10840"/>
                    <a:gd name="connsiteX14" fmla="*/ 0 w 42708"/>
                    <a:gd name="connsiteY14" fmla="*/ 5836 h 10840"/>
                    <a:gd name="connsiteX0" fmla="*/ 42708 w 42708"/>
                    <a:gd name="connsiteY0" fmla="*/ 5855 h 10858"/>
                    <a:gd name="connsiteX1" fmla="*/ 41594 w 42708"/>
                    <a:gd name="connsiteY1" fmla="*/ 5580 h 10858"/>
                    <a:gd name="connsiteX2" fmla="*/ 40734 w 42708"/>
                    <a:gd name="connsiteY2" fmla="*/ 5371 h 10858"/>
                    <a:gd name="connsiteX3" fmla="*/ 36129 w 42708"/>
                    <a:gd name="connsiteY3" fmla="*/ 133 h 10858"/>
                    <a:gd name="connsiteX4" fmla="*/ 33224 w 42708"/>
                    <a:gd name="connsiteY4" fmla="*/ 10582 h 10858"/>
                    <a:gd name="connsiteX5" fmla="*/ 30427 w 42708"/>
                    <a:gd name="connsiteY5" fmla="*/ 747 h 10858"/>
                    <a:gd name="connsiteX6" fmla="*/ 27508 w 42708"/>
                    <a:gd name="connsiteY6" fmla="*/ 10766 h 10858"/>
                    <a:gd name="connsiteX7" fmla="*/ 24684 w 42708"/>
                    <a:gd name="connsiteY7" fmla="*/ 747 h 10858"/>
                    <a:gd name="connsiteX8" fmla="*/ 21860 w 42708"/>
                    <a:gd name="connsiteY8" fmla="*/ 10858 h 10858"/>
                    <a:gd name="connsiteX9" fmla="*/ 18995 w 42708"/>
                    <a:gd name="connsiteY9" fmla="*/ 563 h 10858"/>
                    <a:gd name="connsiteX10" fmla="*/ 16117 w 42708"/>
                    <a:gd name="connsiteY10" fmla="*/ 10491 h 10858"/>
                    <a:gd name="connsiteX11" fmla="*/ 13308 w 42708"/>
                    <a:gd name="connsiteY11" fmla="*/ 379 h 10858"/>
                    <a:gd name="connsiteX12" fmla="*/ 10362 w 42708"/>
                    <a:gd name="connsiteY12" fmla="*/ 10306 h 10858"/>
                    <a:gd name="connsiteX13" fmla="*/ 7563 w 42708"/>
                    <a:gd name="connsiteY13" fmla="*/ 379 h 10858"/>
                    <a:gd name="connsiteX14" fmla="*/ 4703 w 42708"/>
                    <a:gd name="connsiteY14" fmla="*/ 10486 h 10858"/>
                    <a:gd name="connsiteX15" fmla="*/ 0 w 42708"/>
                    <a:gd name="connsiteY15" fmla="*/ 5854 h 10858"/>
                    <a:gd name="connsiteX0" fmla="*/ 42708 w 42708"/>
                    <a:gd name="connsiteY0" fmla="*/ 5831 h 10834"/>
                    <a:gd name="connsiteX1" fmla="*/ 41594 w 42708"/>
                    <a:gd name="connsiteY1" fmla="*/ 5556 h 10834"/>
                    <a:gd name="connsiteX2" fmla="*/ 40734 w 42708"/>
                    <a:gd name="connsiteY2" fmla="*/ 5347 h 10834"/>
                    <a:gd name="connsiteX3" fmla="*/ 36129 w 42708"/>
                    <a:gd name="connsiteY3" fmla="*/ 109 h 10834"/>
                    <a:gd name="connsiteX4" fmla="*/ 33224 w 42708"/>
                    <a:gd name="connsiteY4" fmla="*/ 10558 h 10834"/>
                    <a:gd name="connsiteX5" fmla="*/ 30427 w 42708"/>
                    <a:gd name="connsiteY5" fmla="*/ 723 h 10834"/>
                    <a:gd name="connsiteX6" fmla="*/ 27508 w 42708"/>
                    <a:gd name="connsiteY6" fmla="*/ 10742 h 10834"/>
                    <a:gd name="connsiteX7" fmla="*/ 24684 w 42708"/>
                    <a:gd name="connsiteY7" fmla="*/ 723 h 10834"/>
                    <a:gd name="connsiteX8" fmla="*/ 21860 w 42708"/>
                    <a:gd name="connsiteY8" fmla="*/ 10834 h 10834"/>
                    <a:gd name="connsiteX9" fmla="*/ 18995 w 42708"/>
                    <a:gd name="connsiteY9" fmla="*/ 539 h 10834"/>
                    <a:gd name="connsiteX10" fmla="*/ 16117 w 42708"/>
                    <a:gd name="connsiteY10" fmla="*/ 10467 h 10834"/>
                    <a:gd name="connsiteX11" fmla="*/ 13308 w 42708"/>
                    <a:gd name="connsiteY11" fmla="*/ 355 h 10834"/>
                    <a:gd name="connsiteX12" fmla="*/ 10362 w 42708"/>
                    <a:gd name="connsiteY12" fmla="*/ 10282 h 10834"/>
                    <a:gd name="connsiteX13" fmla="*/ 7563 w 42708"/>
                    <a:gd name="connsiteY13" fmla="*/ 355 h 10834"/>
                    <a:gd name="connsiteX14" fmla="*/ 4703 w 42708"/>
                    <a:gd name="connsiteY14" fmla="*/ 10462 h 10834"/>
                    <a:gd name="connsiteX15" fmla="*/ 0 w 42708"/>
                    <a:gd name="connsiteY15" fmla="*/ 5830 h 10834"/>
                    <a:gd name="connsiteX0" fmla="*/ 42708 w 42708"/>
                    <a:gd name="connsiteY0" fmla="*/ 5831 h 10834"/>
                    <a:gd name="connsiteX1" fmla="*/ 40734 w 42708"/>
                    <a:gd name="connsiteY1" fmla="*/ 5347 h 10834"/>
                    <a:gd name="connsiteX2" fmla="*/ 36129 w 42708"/>
                    <a:gd name="connsiteY2" fmla="*/ 109 h 10834"/>
                    <a:gd name="connsiteX3" fmla="*/ 33224 w 42708"/>
                    <a:gd name="connsiteY3" fmla="*/ 10558 h 10834"/>
                    <a:gd name="connsiteX4" fmla="*/ 30427 w 42708"/>
                    <a:gd name="connsiteY4" fmla="*/ 723 h 10834"/>
                    <a:gd name="connsiteX5" fmla="*/ 27508 w 42708"/>
                    <a:gd name="connsiteY5" fmla="*/ 10742 h 10834"/>
                    <a:gd name="connsiteX6" fmla="*/ 24684 w 42708"/>
                    <a:gd name="connsiteY6" fmla="*/ 723 h 10834"/>
                    <a:gd name="connsiteX7" fmla="*/ 21860 w 42708"/>
                    <a:gd name="connsiteY7" fmla="*/ 10834 h 10834"/>
                    <a:gd name="connsiteX8" fmla="*/ 18995 w 42708"/>
                    <a:gd name="connsiteY8" fmla="*/ 539 h 10834"/>
                    <a:gd name="connsiteX9" fmla="*/ 16117 w 42708"/>
                    <a:gd name="connsiteY9" fmla="*/ 10467 h 10834"/>
                    <a:gd name="connsiteX10" fmla="*/ 13308 w 42708"/>
                    <a:gd name="connsiteY10" fmla="*/ 355 h 10834"/>
                    <a:gd name="connsiteX11" fmla="*/ 10362 w 42708"/>
                    <a:gd name="connsiteY11" fmla="*/ 10282 h 10834"/>
                    <a:gd name="connsiteX12" fmla="*/ 7563 w 42708"/>
                    <a:gd name="connsiteY12" fmla="*/ 355 h 10834"/>
                    <a:gd name="connsiteX13" fmla="*/ 4703 w 42708"/>
                    <a:gd name="connsiteY13" fmla="*/ 10462 h 10834"/>
                    <a:gd name="connsiteX14" fmla="*/ 0 w 42708"/>
                    <a:gd name="connsiteY14" fmla="*/ 5830 h 10834"/>
                    <a:gd name="connsiteX0" fmla="*/ 40734 w 40734"/>
                    <a:gd name="connsiteY0" fmla="*/ 5347 h 10834"/>
                    <a:gd name="connsiteX1" fmla="*/ 36129 w 40734"/>
                    <a:gd name="connsiteY1" fmla="*/ 109 h 10834"/>
                    <a:gd name="connsiteX2" fmla="*/ 33224 w 40734"/>
                    <a:gd name="connsiteY2" fmla="*/ 10558 h 10834"/>
                    <a:gd name="connsiteX3" fmla="*/ 30427 w 40734"/>
                    <a:gd name="connsiteY3" fmla="*/ 723 h 10834"/>
                    <a:gd name="connsiteX4" fmla="*/ 27508 w 40734"/>
                    <a:gd name="connsiteY4" fmla="*/ 10742 h 10834"/>
                    <a:gd name="connsiteX5" fmla="*/ 24684 w 40734"/>
                    <a:gd name="connsiteY5" fmla="*/ 723 h 10834"/>
                    <a:gd name="connsiteX6" fmla="*/ 21860 w 40734"/>
                    <a:gd name="connsiteY6" fmla="*/ 10834 h 10834"/>
                    <a:gd name="connsiteX7" fmla="*/ 18995 w 40734"/>
                    <a:gd name="connsiteY7" fmla="*/ 539 h 10834"/>
                    <a:gd name="connsiteX8" fmla="*/ 16117 w 40734"/>
                    <a:gd name="connsiteY8" fmla="*/ 10467 h 10834"/>
                    <a:gd name="connsiteX9" fmla="*/ 13308 w 40734"/>
                    <a:gd name="connsiteY9" fmla="*/ 355 h 10834"/>
                    <a:gd name="connsiteX10" fmla="*/ 10362 w 40734"/>
                    <a:gd name="connsiteY10" fmla="*/ 10282 h 10834"/>
                    <a:gd name="connsiteX11" fmla="*/ 7563 w 40734"/>
                    <a:gd name="connsiteY11" fmla="*/ 355 h 10834"/>
                    <a:gd name="connsiteX12" fmla="*/ 4703 w 40734"/>
                    <a:gd name="connsiteY12" fmla="*/ 10462 h 10834"/>
                    <a:gd name="connsiteX13" fmla="*/ 0 w 40734"/>
                    <a:gd name="connsiteY13" fmla="*/ 5830 h 10834"/>
                    <a:gd name="connsiteX0" fmla="*/ 40734 w 40734"/>
                    <a:gd name="connsiteY0" fmla="*/ 5356 h 10843"/>
                    <a:gd name="connsiteX1" fmla="*/ 36129 w 40734"/>
                    <a:gd name="connsiteY1" fmla="*/ 118 h 10843"/>
                    <a:gd name="connsiteX2" fmla="*/ 33224 w 40734"/>
                    <a:gd name="connsiteY2" fmla="*/ 10567 h 10843"/>
                    <a:gd name="connsiteX3" fmla="*/ 30427 w 40734"/>
                    <a:gd name="connsiteY3" fmla="*/ 732 h 10843"/>
                    <a:gd name="connsiteX4" fmla="*/ 27508 w 40734"/>
                    <a:gd name="connsiteY4" fmla="*/ 10751 h 10843"/>
                    <a:gd name="connsiteX5" fmla="*/ 24684 w 40734"/>
                    <a:gd name="connsiteY5" fmla="*/ 732 h 10843"/>
                    <a:gd name="connsiteX6" fmla="*/ 21860 w 40734"/>
                    <a:gd name="connsiteY6" fmla="*/ 10843 h 10843"/>
                    <a:gd name="connsiteX7" fmla="*/ 18995 w 40734"/>
                    <a:gd name="connsiteY7" fmla="*/ 548 h 10843"/>
                    <a:gd name="connsiteX8" fmla="*/ 16117 w 40734"/>
                    <a:gd name="connsiteY8" fmla="*/ 10476 h 10843"/>
                    <a:gd name="connsiteX9" fmla="*/ 13308 w 40734"/>
                    <a:gd name="connsiteY9" fmla="*/ 364 h 10843"/>
                    <a:gd name="connsiteX10" fmla="*/ 10362 w 40734"/>
                    <a:gd name="connsiteY10" fmla="*/ 10291 h 10843"/>
                    <a:gd name="connsiteX11" fmla="*/ 7563 w 40734"/>
                    <a:gd name="connsiteY11" fmla="*/ 364 h 10843"/>
                    <a:gd name="connsiteX12" fmla="*/ 4703 w 40734"/>
                    <a:gd name="connsiteY12" fmla="*/ 10471 h 10843"/>
                    <a:gd name="connsiteX13" fmla="*/ 0 w 40734"/>
                    <a:gd name="connsiteY13" fmla="*/ 5839 h 10843"/>
                    <a:gd name="connsiteX0" fmla="*/ 44327 w 44327"/>
                    <a:gd name="connsiteY0" fmla="*/ 5356 h 10843"/>
                    <a:gd name="connsiteX1" fmla="*/ 36129 w 44327"/>
                    <a:gd name="connsiteY1" fmla="*/ 118 h 10843"/>
                    <a:gd name="connsiteX2" fmla="*/ 33224 w 44327"/>
                    <a:gd name="connsiteY2" fmla="*/ 10567 h 10843"/>
                    <a:gd name="connsiteX3" fmla="*/ 30427 w 44327"/>
                    <a:gd name="connsiteY3" fmla="*/ 732 h 10843"/>
                    <a:gd name="connsiteX4" fmla="*/ 27508 w 44327"/>
                    <a:gd name="connsiteY4" fmla="*/ 10751 h 10843"/>
                    <a:gd name="connsiteX5" fmla="*/ 24684 w 44327"/>
                    <a:gd name="connsiteY5" fmla="*/ 732 h 10843"/>
                    <a:gd name="connsiteX6" fmla="*/ 21860 w 44327"/>
                    <a:gd name="connsiteY6" fmla="*/ 10843 h 10843"/>
                    <a:gd name="connsiteX7" fmla="*/ 18995 w 44327"/>
                    <a:gd name="connsiteY7" fmla="*/ 548 h 10843"/>
                    <a:gd name="connsiteX8" fmla="*/ 16117 w 44327"/>
                    <a:gd name="connsiteY8" fmla="*/ 10476 h 10843"/>
                    <a:gd name="connsiteX9" fmla="*/ 13308 w 44327"/>
                    <a:gd name="connsiteY9" fmla="*/ 364 h 10843"/>
                    <a:gd name="connsiteX10" fmla="*/ 10362 w 44327"/>
                    <a:gd name="connsiteY10" fmla="*/ 10291 h 10843"/>
                    <a:gd name="connsiteX11" fmla="*/ 7563 w 44327"/>
                    <a:gd name="connsiteY11" fmla="*/ 364 h 10843"/>
                    <a:gd name="connsiteX12" fmla="*/ 4703 w 44327"/>
                    <a:gd name="connsiteY12" fmla="*/ 10471 h 10843"/>
                    <a:gd name="connsiteX13" fmla="*/ 0 w 44327"/>
                    <a:gd name="connsiteY13" fmla="*/ 5839 h 10843"/>
                    <a:gd name="connsiteX0" fmla="*/ 44327 w 44327"/>
                    <a:gd name="connsiteY0" fmla="*/ 5356 h 10843"/>
                    <a:gd name="connsiteX1" fmla="*/ 36129 w 44327"/>
                    <a:gd name="connsiteY1" fmla="*/ 118 h 10843"/>
                    <a:gd name="connsiteX2" fmla="*/ 33224 w 44327"/>
                    <a:gd name="connsiteY2" fmla="*/ 10567 h 10843"/>
                    <a:gd name="connsiteX3" fmla="*/ 30427 w 44327"/>
                    <a:gd name="connsiteY3" fmla="*/ 732 h 10843"/>
                    <a:gd name="connsiteX4" fmla="*/ 27508 w 44327"/>
                    <a:gd name="connsiteY4" fmla="*/ 10751 h 10843"/>
                    <a:gd name="connsiteX5" fmla="*/ 24684 w 44327"/>
                    <a:gd name="connsiteY5" fmla="*/ 732 h 10843"/>
                    <a:gd name="connsiteX6" fmla="*/ 21860 w 44327"/>
                    <a:gd name="connsiteY6" fmla="*/ 10843 h 10843"/>
                    <a:gd name="connsiteX7" fmla="*/ 18995 w 44327"/>
                    <a:gd name="connsiteY7" fmla="*/ 548 h 10843"/>
                    <a:gd name="connsiteX8" fmla="*/ 16117 w 44327"/>
                    <a:gd name="connsiteY8" fmla="*/ 10476 h 10843"/>
                    <a:gd name="connsiteX9" fmla="*/ 13308 w 44327"/>
                    <a:gd name="connsiteY9" fmla="*/ 364 h 10843"/>
                    <a:gd name="connsiteX10" fmla="*/ 10362 w 44327"/>
                    <a:gd name="connsiteY10" fmla="*/ 10291 h 10843"/>
                    <a:gd name="connsiteX11" fmla="*/ 7563 w 44327"/>
                    <a:gd name="connsiteY11" fmla="*/ 364 h 10843"/>
                    <a:gd name="connsiteX12" fmla="*/ 4703 w 44327"/>
                    <a:gd name="connsiteY12" fmla="*/ 10471 h 10843"/>
                    <a:gd name="connsiteX13" fmla="*/ 0 w 44327"/>
                    <a:gd name="connsiteY13" fmla="*/ 5839 h 10843"/>
                    <a:gd name="connsiteX0" fmla="*/ 47717 w 47717"/>
                    <a:gd name="connsiteY0" fmla="*/ 5356 h 10843"/>
                    <a:gd name="connsiteX1" fmla="*/ 39519 w 47717"/>
                    <a:gd name="connsiteY1" fmla="*/ 118 h 10843"/>
                    <a:gd name="connsiteX2" fmla="*/ 36614 w 47717"/>
                    <a:gd name="connsiteY2" fmla="*/ 10567 h 10843"/>
                    <a:gd name="connsiteX3" fmla="*/ 33817 w 47717"/>
                    <a:gd name="connsiteY3" fmla="*/ 732 h 10843"/>
                    <a:gd name="connsiteX4" fmla="*/ 30898 w 47717"/>
                    <a:gd name="connsiteY4" fmla="*/ 10751 h 10843"/>
                    <a:gd name="connsiteX5" fmla="*/ 28074 w 47717"/>
                    <a:gd name="connsiteY5" fmla="*/ 732 h 10843"/>
                    <a:gd name="connsiteX6" fmla="*/ 25250 w 47717"/>
                    <a:gd name="connsiteY6" fmla="*/ 10843 h 10843"/>
                    <a:gd name="connsiteX7" fmla="*/ 22385 w 47717"/>
                    <a:gd name="connsiteY7" fmla="*/ 548 h 10843"/>
                    <a:gd name="connsiteX8" fmla="*/ 19507 w 47717"/>
                    <a:gd name="connsiteY8" fmla="*/ 10476 h 10843"/>
                    <a:gd name="connsiteX9" fmla="*/ 16698 w 47717"/>
                    <a:gd name="connsiteY9" fmla="*/ 364 h 10843"/>
                    <a:gd name="connsiteX10" fmla="*/ 13752 w 47717"/>
                    <a:gd name="connsiteY10" fmla="*/ 10291 h 10843"/>
                    <a:gd name="connsiteX11" fmla="*/ 10953 w 47717"/>
                    <a:gd name="connsiteY11" fmla="*/ 364 h 10843"/>
                    <a:gd name="connsiteX12" fmla="*/ 8093 w 47717"/>
                    <a:gd name="connsiteY12" fmla="*/ 10471 h 10843"/>
                    <a:gd name="connsiteX13" fmla="*/ 0 w 47717"/>
                    <a:gd name="connsiteY13" fmla="*/ 5630 h 10843"/>
                    <a:gd name="connsiteX0" fmla="*/ 47717 w 47717"/>
                    <a:gd name="connsiteY0" fmla="*/ 5356 h 10843"/>
                    <a:gd name="connsiteX1" fmla="*/ 39519 w 47717"/>
                    <a:gd name="connsiteY1" fmla="*/ 118 h 10843"/>
                    <a:gd name="connsiteX2" fmla="*/ 36614 w 47717"/>
                    <a:gd name="connsiteY2" fmla="*/ 10567 h 10843"/>
                    <a:gd name="connsiteX3" fmla="*/ 33817 w 47717"/>
                    <a:gd name="connsiteY3" fmla="*/ 732 h 10843"/>
                    <a:gd name="connsiteX4" fmla="*/ 30898 w 47717"/>
                    <a:gd name="connsiteY4" fmla="*/ 10751 h 10843"/>
                    <a:gd name="connsiteX5" fmla="*/ 28074 w 47717"/>
                    <a:gd name="connsiteY5" fmla="*/ 732 h 10843"/>
                    <a:gd name="connsiteX6" fmla="*/ 25250 w 47717"/>
                    <a:gd name="connsiteY6" fmla="*/ 10843 h 10843"/>
                    <a:gd name="connsiteX7" fmla="*/ 22385 w 47717"/>
                    <a:gd name="connsiteY7" fmla="*/ 548 h 10843"/>
                    <a:gd name="connsiteX8" fmla="*/ 19507 w 47717"/>
                    <a:gd name="connsiteY8" fmla="*/ 10476 h 10843"/>
                    <a:gd name="connsiteX9" fmla="*/ 16698 w 47717"/>
                    <a:gd name="connsiteY9" fmla="*/ 364 h 10843"/>
                    <a:gd name="connsiteX10" fmla="*/ 13752 w 47717"/>
                    <a:gd name="connsiteY10" fmla="*/ 10291 h 10843"/>
                    <a:gd name="connsiteX11" fmla="*/ 10953 w 47717"/>
                    <a:gd name="connsiteY11" fmla="*/ 364 h 10843"/>
                    <a:gd name="connsiteX12" fmla="*/ 8093 w 47717"/>
                    <a:gd name="connsiteY12" fmla="*/ 10471 h 10843"/>
                    <a:gd name="connsiteX13" fmla="*/ 0 w 47717"/>
                    <a:gd name="connsiteY13" fmla="*/ 5630 h 10843"/>
                    <a:gd name="connsiteX0" fmla="*/ 47717 w 47717"/>
                    <a:gd name="connsiteY0" fmla="*/ 5356 h 10843"/>
                    <a:gd name="connsiteX1" fmla="*/ 39519 w 47717"/>
                    <a:gd name="connsiteY1" fmla="*/ 118 h 10843"/>
                    <a:gd name="connsiteX2" fmla="*/ 36614 w 47717"/>
                    <a:gd name="connsiteY2" fmla="*/ 10567 h 10843"/>
                    <a:gd name="connsiteX3" fmla="*/ 33817 w 47717"/>
                    <a:gd name="connsiteY3" fmla="*/ 732 h 10843"/>
                    <a:gd name="connsiteX4" fmla="*/ 30898 w 47717"/>
                    <a:gd name="connsiteY4" fmla="*/ 10751 h 10843"/>
                    <a:gd name="connsiteX5" fmla="*/ 28074 w 47717"/>
                    <a:gd name="connsiteY5" fmla="*/ 732 h 10843"/>
                    <a:gd name="connsiteX6" fmla="*/ 25250 w 47717"/>
                    <a:gd name="connsiteY6" fmla="*/ 10843 h 10843"/>
                    <a:gd name="connsiteX7" fmla="*/ 22385 w 47717"/>
                    <a:gd name="connsiteY7" fmla="*/ 548 h 10843"/>
                    <a:gd name="connsiteX8" fmla="*/ 19507 w 47717"/>
                    <a:gd name="connsiteY8" fmla="*/ 10476 h 10843"/>
                    <a:gd name="connsiteX9" fmla="*/ 16698 w 47717"/>
                    <a:gd name="connsiteY9" fmla="*/ 364 h 10843"/>
                    <a:gd name="connsiteX10" fmla="*/ 13752 w 47717"/>
                    <a:gd name="connsiteY10" fmla="*/ 10291 h 10843"/>
                    <a:gd name="connsiteX11" fmla="*/ 10953 w 47717"/>
                    <a:gd name="connsiteY11" fmla="*/ 364 h 10843"/>
                    <a:gd name="connsiteX12" fmla="*/ 8093 w 47717"/>
                    <a:gd name="connsiteY12" fmla="*/ 10471 h 10843"/>
                    <a:gd name="connsiteX13" fmla="*/ 0 w 47717"/>
                    <a:gd name="connsiteY13" fmla="*/ 5630 h 10843"/>
                    <a:gd name="connsiteX0" fmla="*/ 47717 w 47717"/>
                    <a:gd name="connsiteY0" fmla="*/ 5356 h 10843"/>
                    <a:gd name="connsiteX1" fmla="*/ 39519 w 47717"/>
                    <a:gd name="connsiteY1" fmla="*/ 118 h 10843"/>
                    <a:gd name="connsiteX2" fmla="*/ 36614 w 47717"/>
                    <a:gd name="connsiteY2" fmla="*/ 10567 h 10843"/>
                    <a:gd name="connsiteX3" fmla="*/ 33817 w 47717"/>
                    <a:gd name="connsiteY3" fmla="*/ 732 h 10843"/>
                    <a:gd name="connsiteX4" fmla="*/ 30898 w 47717"/>
                    <a:gd name="connsiteY4" fmla="*/ 10751 h 10843"/>
                    <a:gd name="connsiteX5" fmla="*/ 28074 w 47717"/>
                    <a:gd name="connsiteY5" fmla="*/ 732 h 10843"/>
                    <a:gd name="connsiteX6" fmla="*/ 25250 w 47717"/>
                    <a:gd name="connsiteY6" fmla="*/ 10843 h 10843"/>
                    <a:gd name="connsiteX7" fmla="*/ 22385 w 47717"/>
                    <a:gd name="connsiteY7" fmla="*/ 548 h 10843"/>
                    <a:gd name="connsiteX8" fmla="*/ 19507 w 47717"/>
                    <a:gd name="connsiteY8" fmla="*/ 10476 h 10843"/>
                    <a:gd name="connsiteX9" fmla="*/ 16698 w 47717"/>
                    <a:gd name="connsiteY9" fmla="*/ 364 h 10843"/>
                    <a:gd name="connsiteX10" fmla="*/ 13752 w 47717"/>
                    <a:gd name="connsiteY10" fmla="*/ 10291 h 10843"/>
                    <a:gd name="connsiteX11" fmla="*/ 10953 w 47717"/>
                    <a:gd name="connsiteY11" fmla="*/ 364 h 10843"/>
                    <a:gd name="connsiteX12" fmla="*/ 8093 w 47717"/>
                    <a:gd name="connsiteY12" fmla="*/ 10471 h 10843"/>
                    <a:gd name="connsiteX13" fmla="*/ 0 w 47717"/>
                    <a:gd name="connsiteY13" fmla="*/ 5630 h 1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717" h="10843">
                      <a:moveTo>
                        <a:pt x="47717" y="5356"/>
                      </a:moveTo>
                      <a:cubicBezTo>
                        <a:pt x="40127" y="5286"/>
                        <a:pt x="40762" y="-925"/>
                        <a:pt x="39519" y="118"/>
                      </a:cubicBezTo>
                      <a:cubicBezTo>
                        <a:pt x="37973" y="277"/>
                        <a:pt x="37564" y="10569"/>
                        <a:pt x="36614" y="10567"/>
                      </a:cubicBezTo>
                      <a:cubicBezTo>
                        <a:pt x="35200" y="10629"/>
                        <a:pt x="35217" y="670"/>
                        <a:pt x="33817" y="732"/>
                      </a:cubicBezTo>
                      <a:cubicBezTo>
                        <a:pt x="32317" y="763"/>
                        <a:pt x="32317" y="10720"/>
                        <a:pt x="30898" y="10751"/>
                      </a:cubicBezTo>
                      <a:cubicBezTo>
                        <a:pt x="29459" y="10875"/>
                        <a:pt x="29495" y="748"/>
                        <a:pt x="28074" y="732"/>
                      </a:cubicBezTo>
                      <a:cubicBezTo>
                        <a:pt x="26667" y="900"/>
                        <a:pt x="26621" y="10766"/>
                        <a:pt x="25250" y="10843"/>
                      </a:cubicBezTo>
                      <a:cubicBezTo>
                        <a:pt x="23777" y="10692"/>
                        <a:pt x="23772" y="594"/>
                        <a:pt x="22385" y="548"/>
                      </a:cubicBezTo>
                      <a:cubicBezTo>
                        <a:pt x="20908" y="580"/>
                        <a:pt x="20873" y="10414"/>
                        <a:pt x="19507" y="10476"/>
                      </a:cubicBezTo>
                      <a:cubicBezTo>
                        <a:pt x="18075" y="10536"/>
                        <a:pt x="18084" y="394"/>
                        <a:pt x="16698" y="364"/>
                      </a:cubicBezTo>
                      <a:cubicBezTo>
                        <a:pt x="15243" y="426"/>
                        <a:pt x="15158" y="10445"/>
                        <a:pt x="13752" y="10291"/>
                      </a:cubicBezTo>
                      <a:cubicBezTo>
                        <a:pt x="12292" y="10413"/>
                        <a:pt x="12330" y="518"/>
                        <a:pt x="10953" y="364"/>
                      </a:cubicBezTo>
                      <a:cubicBezTo>
                        <a:pt x="9520" y="210"/>
                        <a:pt x="9542" y="10410"/>
                        <a:pt x="8093" y="10471"/>
                      </a:cubicBezTo>
                      <a:cubicBezTo>
                        <a:pt x="6669" y="10504"/>
                        <a:pt x="7971" y="5286"/>
                        <a:pt x="0" y="5630"/>
                      </a:cubicBezTo>
                    </a:path>
                  </a:pathLst>
                </a:custGeom>
                <a:ln>
                  <a:tailEnd type="arrow" w="lg" len="lg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" name="Rounded Rectangle 21"/>
            <p:cNvSpPr/>
            <p:nvPr/>
          </p:nvSpPr>
          <p:spPr>
            <a:xfrm>
              <a:off x="2293143" y="1086597"/>
              <a:ext cx="1195428" cy="403144"/>
            </a:xfrm>
            <a:prstGeom prst="roundRect">
              <a:avLst>
                <a:gd name="adj" fmla="val 17238"/>
              </a:avLst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40000" dist="63500" dir="2700000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6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X-ray spectroscopy as a tool to test and learn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000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93143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4286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RXD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55429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RIXS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36572" y="1086597"/>
            <a:ext cx="1195428" cy="403144"/>
          </a:xfrm>
          <a:prstGeom prst="roundRect">
            <a:avLst>
              <a:gd name="adj" fmla="val 1723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nIXS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60739" y="2184214"/>
            <a:ext cx="2139057" cy="4003354"/>
            <a:chOff x="2719492" y="2184214"/>
            <a:chExt cx="2139057" cy="4003354"/>
          </a:xfrm>
        </p:grpSpPr>
        <p:sp>
          <p:nvSpPr>
            <p:cNvPr id="13" name="Pie 12"/>
            <p:cNvSpPr/>
            <p:nvPr/>
          </p:nvSpPr>
          <p:spPr>
            <a:xfrm>
              <a:off x="2732351" y="2706324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69285" y="5430213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69285" y="5861348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2719492" y="2733966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469285" y="2525441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296019" y="5072925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90999" y="5535132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707529" y="5080540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69022" y="5072927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080533" y="5072929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elay 46"/>
            <p:cNvSpPr/>
            <p:nvPr/>
          </p:nvSpPr>
          <p:spPr>
            <a:xfrm rot="16028308">
              <a:off x="3200164" y="3284975"/>
              <a:ext cx="2324134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862613" y="5527518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574041" y="3312093"/>
              <a:ext cx="958050" cy="221542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Delay 46"/>
            <p:cNvSpPr/>
            <p:nvPr/>
          </p:nvSpPr>
          <p:spPr>
            <a:xfrm rot="5979994">
              <a:off x="3545462" y="3292792"/>
              <a:ext cx="2324134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26441" y="3350193"/>
              <a:ext cx="958050" cy="221542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571420" y="2525441"/>
            <a:ext cx="2139057" cy="3662127"/>
            <a:chOff x="-99908" y="2525441"/>
            <a:chExt cx="2139057" cy="3662127"/>
          </a:xfrm>
        </p:grpSpPr>
        <p:sp>
          <p:nvSpPr>
            <p:cNvPr id="31" name="Pie 30"/>
            <p:cNvSpPr/>
            <p:nvPr/>
          </p:nvSpPr>
          <p:spPr>
            <a:xfrm>
              <a:off x="-87049" y="2706324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49885" y="5430213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9885" y="5861348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-99908" y="2733966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649885" y="2525441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476619" y="5072925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671599" y="5535132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88129" y="5080540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849622" y="5072927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261133" y="5072929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elay 46"/>
            <p:cNvSpPr/>
            <p:nvPr/>
          </p:nvSpPr>
          <p:spPr>
            <a:xfrm rot="3765503">
              <a:off x="392845" y="4280405"/>
              <a:ext cx="2324134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chemeClr val="accent2"/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043213" y="5527518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950058" y="1933020"/>
            <a:ext cx="2139057" cy="4254548"/>
            <a:chOff x="-99908" y="1925406"/>
            <a:chExt cx="2139057" cy="425454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49885" y="5422599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9885" y="5853734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49885" y="2517827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476619" y="5065311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671599" y="5527518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888129" y="5072926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849622" y="5065313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261133" y="5065315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Delay 46"/>
            <p:cNvSpPr/>
            <p:nvPr/>
          </p:nvSpPr>
          <p:spPr>
            <a:xfrm rot="15986418">
              <a:off x="335776" y="3281273"/>
              <a:ext cx="2324134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1043213" y="5519904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elay 46"/>
            <p:cNvSpPr/>
            <p:nvPr/>
          </p:nvSpPr>
          <p:spPr>
            <a:xfrm rot="5974411">
              <a:off x="465355" y="3286874"/>
              <a:ext cx="2845548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Pie 70"/>
            <p:cNvSpPr/>
            <p:nvPr/>
          </p:nvSpPr>
          <p:spPr>
            <a:xfrm>
              <a:off x="-87049" y="2698710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Arc 71"/>
            <p:cNvSpPr/>
            <p:nvPr/>
          </p:nvSpPr>
          <p:spPr>
            <a:xfrm>
              <a:off x="-99908" y="2726352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754641" y="3304479"/>
              <a:ext cx="958050" cy="2215425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907041" y="3342579"/>
              <a:ext cx="958050" cy="2215425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92741" y="3644900"/>
              <a:ext cx="0" cy="46997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810244" y="2781300"/>
              <a:ext cx="0" cy="523449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26924" y="2525441"/>
            <a:ext cx="2139057" cy="3662127"/>
            <a:chOff x="6265584" y="2525441"/>
            <a:chExt cx="2139057" cy="3662127"/>
          </a:xfrm>
        </p:grpSpPr>
        <p:sp>
          <p:nvSpPr>
            <p:cNvPr id="78" name="Pie 77"/>
            <p:cNvSpPr/>
            <p:nvPr/>
          </p:nvSpPr>
          <p:spPr>
            <a:xfrm>
              <a:off x="6278443" y="2706324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015377" y="5430213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015377" y="5861348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6265584" y="2733966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015377" y="2525441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7842111" y="5072925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8037091" y="5535132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8253621" y="5080540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7215114" y="5072927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7626625" y="5072929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Delay 46"/>
            <p:cNvSpPr/>
            <p:nvPr/>
          </p:nvSpPr>
          <p:spPr>
            <a:xfrm rot="16663366">
              <a:off x="7377977" y="3864650"/>
              <a:ext cx="1162067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chemeClr val="accent4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7408705" y="5527518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 flipV="1">
              <a:off x="7148355" y="3312093"/>
              <a:ext cx="958050" cy="221542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Delay 46"/>
            <p:cNvSpPr/>
            <p:nvPr/>
          </p:nvSpPr>
          <p:spPr>
            <a:xfrm rot="6927349">
              <a:off x="7543423" y="3932403"/>
              <a:ext cx="1454358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92997" y="2301819"/>
            <a:ext cx="2139057" cy="3885749"/>
            <a:chOff x="-92997" y="2301819"/>
            <a:chExt cx="2139057" cy="3885749"/>
          </a:xfrm>
        </p:grpSpPr>
        <p:sp>
          <p:nvSpPr>
            <p:cNvPr id="106" name="Pie 105"/>
            <p:cNvSpPr/>
            <p:nvPr/>
          </p:nvSpPr>
          <p:spPr>
            <a:xfrm>
              <a:off x="-80138" y="2691096"/>
              <a:ext cx="1485815" cy="1532187"/>
            </a:xfrm>
            <a:prstGeom prst="pie">
              <a:avLst>
                <a:gd name="adj1" fmla="val 67035"/>
                <a:gd name="adj2" fmla="val 54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Arc 106"/>
            <p:cNvSpPr/>
            <p:nvPr/>
          </p:nvSpPr>
          <p:spPr>
            <a:xfrm>
              <a:off x="-92997" y="2718738"/>
              <a:ext cx="1498674" cy="1504545"/>
            </a:xfrm>
            <a:prstGeom prst="arc">
              <a:avLst>
                <a:gd name="adj1" fmla="val 16200000"/>
                <a:gd name="adj2" fmla="val 53845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656796" y="5430213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56796" y="5861348"/>
              <a:ext cx="1389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56796" y="2525441"/>
              <a:ext cx="0" cy="34899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1483530" y="5072925"/>
              <a:ext cx="0" cy="652436"/>
            </a:xfrm>
            <a:prstGeom prst="straightConnector1">
              <a:avLst/>
            </a:prstGeom>
            <a:ln w="3810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1678510" y="5535132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1895040" y="5080540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856533" y="5072927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68044" y="5072929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050124" y="5527518"/>
              <a:ext cx="0" cy="652436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1483530" y="3100576"/>
              <a:ext cx="367201" cy="2302374"/>
            </a:xfrm>
            <a:prstGeom prst="straightConnector1">
              <a:avLst/>
            </a:prstGeom>
            <a:ln>
              <a:prstDash val="solid"/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Delay 46"/>
            <p:cNvSpPr/>
            <p:nvPr/>
          </p:nvSpPr>
          <p:spPr>
            <a:xfrm rot="15532151">
              <a:off x="57869" y="3781833"/>
              <a:ext cx="2324134" cy="122612"/>
            </a:xfrm>
            <a:custGeom>
              <a:avLst/>
              <a:gdLst>
                <a:gd name="connsiteX0" fmla="*/ 0 w 822960"/>
                <a:gd name="connsiteY0" fmla="*/ 0 h 822960"/>
                <a:gd name="connsiteX1" fmla="*/ 411480 w 822960"/>
                <a:gd name="connsiteY1" fmla="*/ 0 h 822960"/>
                <a:gd name="connsiteX2" fmla="*/ 822960 w 822960"/>
                <a:gd name="connsiteY2" fmla="*/ 411480 h 822960"/>
                <a:gd name="connsiteX3" fmla="*/ 411480 w 822960"/>
                <a:gd name="connsiteY3" fmla="*/ 822960 h 822960"/>
                <a:gd name="connsiteX4" fmla="*/ 0 w 822960"/>
                <a:gd name="connsiteY4" fmla="*/ 822960 h 822960"/>
                <a:gd name="connsiteX5" fmla="*/ 0 w 822960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5151"/>
                <a:gd name="connsiteY0" fmla="*/ 0 h 822960"/>
                <a:gd name="connsiteX1" fmla="*/ 411480 w 935151"/>
                <a:gd name="connsiteY1" fmla="*/ 0 h 822960"/>
                <a:gd name="connsiteX2" fmla="*/ 822960 w 935151"/>
                <a:gd name="connsiteY2" fmla="*/ 411480 h 822960"/>
                <a:gd name="connsiteX3" fmla="*/ 814705 w 935151"/>
                <a:gd name="connsiteY3" fmla="*/ 816610 h 822960"/>
                <a:gd name="connsiteX4" fmla="*/ 0 w 935151"/>
                <a:gd name="connsiteY4" fmla="*/ 822960 h 822960"/>
                <a:gd name="connsiteX5" fmla="*/ 0 w 935151"/>
                <a:gd name="connsiteY5" fmla="*/ 0 h 822960"/>
                <a:gd name="connsiteX0" fmla="*/ 0 w 934064"/>
                <a:gd name="connsiteY0" fmla="*/ 0 h 822960"/>
                <a:gd name="connsiteX1" fmla="*/ 411480 w 934064"/>
                <a:gd name="connsiteY1" fmla="*/ 0 h 822960"/>
                <a:gd name="connsiteX2" fmla="*/ 819785 w 934064"/>
                <a:gd name="connsiteY2" fmla="*/ 478155 h 822960"/>
                <a:gd name="connsiteX3" fmla="*/ 814705 w 934064"/>
                <a:gd name="connsiteY3" fmla="*/ 816610 h 822960"/>
                <a:gd name="connsiteX4" fmla="*/ 0 w 934064"/>
                <a:gd name="connsiteY4" fmla="*/ 822960 h 822960"/>
                <a:gd name="connsiteX5" fmla="*/ 0 w 934064"/>
                <a:gd name="connsiteY5" fmla="*/ 0 h 822960"/>
                <a:gd name="connsiteX0" fmla="*/ 0 w 944312"/>
                <a:gd name="connsiteY0" fmla="*/ 0 h 822960"/>
                <a:gd name="connsiteX1" fmla="*/ 411480 w 944312"/>
                <a:gd name="connsiteY1" fmla="*/ 0 h 822960"/>
                <a:gd name="connsiteX2" fmla="*/ 819785 w 944312"/>
                <a:gd name="connsiteY2" fmla="*/ 478155 h 822960"/>
                <a:gd name="connsiteX3" fmla="*/ 814705 w 944312"/>
                <a:gd name="connsiteY3" fmla="*/ 816610 h 822960"/>
                <a:gd name="connsiteX4" fmla="*/ 0 w 944312"/>
                <a:gd name="connsiteY4" fmla="*/ 822960 h 822960"/>
                <a:gd name="connsiteX5" fmla="*/ 0 w 944312"/>
                <a:gd name="connsiteY5" fmla="*/ 0 h 822960"/>
                <a:gd name="connsiteX0" fmla="*/ 0 w 938492"/>
                <a:gd name="connsiteY0" fmla="*/ 0 h 822960"/>
                <a:gd name="connsiteX1" fmla="*/ 411480 w 938492"/>
                <a:gd name="connsiteY1" fmla="*/ 0 h 822960"/>
                <a:gd name="connsiteX2" fmla="*/ 803910 w 938492"/>
                <a:gd name="connsiteY2" fmla="*/ 614680 h 822960"/>
                <a:gd name="connsiteX3" fmla="*/ 814705 w 938492"/>
                <a:gd name="connsiteY3" fmla="*/ 816610 h 822960"/>
                <a:gd name="connsiteX4" fmla="*/ 0 w 938492"/>
                <a:gd name="connsiteY4" fmla="*/ 822960 h 822960"/>
                <a:gd name="connsiteX5" fmla="*/ 0 w 938492"/>
                <a:gd name="connsiteY5" fmla="*/ 0 h 822960"/>
                <a:gd name="connsiteX0" fmla="*/ 0 w 937579"/>
                <a:gd name="connsiteY0" fmla="*/ 0 h 822960"/>
                <a:gd name="connsiteX1" fmla="*/ 411480 w 937579"/>
                <a:gd name="connsiteY1" fmla="*/ 0 h 822960"/>
                <a:gd name="connsiteX2" fmla="*/ 803910 w 937579"/>
                <a:gd name="connsiteY2" fmla="*/ 614680 h 822960"/>
                <a:gd name="connsiteX3" fmla="*/ 814705 w 937579"/>
                <a:gd name="connsiteY3" fmla="*/ 816610 h 822960"/>
                <a:gd name="connsiteX4" fmla="*/ 0 w 937579"/>
                <a:gd name="connsiteY4" fmla="*/ 822960 h 822960"/>
                <a:gd name="connsiteX5" fmla="*/ 0 w 937579"/>
                <a:gd name="connsiteY5" fmla="*/ 0 h 822960"/>
                <a:gd name="connsiteX0" fmla="*/ 0 w 969381"/>
                <a:gd name="connsiteY0" fmla="*/ 0 h 822960"/>
                <a:gd name="connsiteX1" fmla="*/ 411480 w 969381"/>
                <a:gd name="connsiteY1" fmla="*/ 0 h 822960"/>
                <a:gd name="connsiteX2" fmla="*/ 803910 w 969381"/>
                <a:gd name="connsiteY2" fmla="*/ 614680 h 822960"/>
                <a:gd name="connsiteX3" fmla="*/ 814705 w 969381"/>
                <a:gd name="connsiteY3" fmla="*/ 816610 h 822960"/>
                <a:gd name="connsiteX4" fmla="*/ 0 w 969381"/>
                <a:gd name="connsiteY4" fmla="*/ 822960 h 822960"/>
                <a:gd name="connsiteX5" fmla="*/ 0 w 969381"/>
                <a:gd name="connsiteY5" fmla="*/ 0 h 822960"/>
                <a:gd name="connsiteX0" fmla="*/ 0 w 965809"/>
                <a:gd name="connsiteY0" fmla="*/ 0 h 822960"/>
                <a:gd name="connsiteX1" fmla="*/ 411480 w 965809"/>
                <a:gd name="connsiteY1" fmla="*/ 0 h 822960"/>
                <a:gd name="connsiteX2" fmla="*/ 803910 w 965809"/>
                <a:gd name="connsiteY2" fmla="*/ 614680 h 822960"/>
                <a:gd name="connsiteX3" fmla="*/ 821055 w 965809"/>
                <a:gd name="connsiteY3" fmla="*/ 816610 h 822960"/>
                <a:gd name="connsiteX4" fmla="*/ 0 w 965809"/>
                <a:gd name="connsiteY4" fmla="*/ 822960 h 822960"/>
                <a:gd name="connsiteX5" fmla="*/ 0 w 965809"/>
                <a:gd name="connsiteY5" fmla="*/ 0 h 822960"/>
                <a:gd name="connsiteX0" fmla="*/ 0 w 977388"/>
                <a:gd name="connsiteY0" fmla="*/ 0 h 822960"/>
                <a:gd name="connsiteX1" fmla="*/ 411480 w 977388"/>
                <a:gd name="connsiteY1" fmla="*/ 0 h 822960"/>
                <a:gd name="connsiteX2" fmla="*/ 803910 w 977388"/>
                <a:gd name="connsiteY2" fmla="*/ 614680 h 822960"/>
                <a:gd name="connsiteX3" fmla="*/ 821055 w 977388"/>
                <a:gd name="connsiteY3" fmla="*/ 816610 h 822960"/>
                <a:gd name="connsiteX4" fmla="*/ 0 w 977388"/>
                <a:gd name="connsiteY4" fmla="*/ 822960 h 822960"/>
                <a:gd name="connsiteX5" fmla="*/ 0 w 977388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66844"/>
                <a:gd name="connsiteY0" fmla="*/ 0 h 822960"/>
                <a:gd name="connsiteX1" fmla="*/ 386538 w 966844"/>
                <a:gd name="connsiteY1" fmla="*/ 0 h 822960"/>
                <a:gd name="connsiteX2" fmla="*/ 803910 w 966844"/>
                <a:gd name="connsiteY2" fmla="*/ 614680 h 822960"/>
                <a:gd name="connsiteX3" fmla="*/ 821055 w 966844"/>
                <a:gd name="connsiteY3" fmla="*/ 816610 h 822960"/>
                <a:gd name="connsiteX4" fmla="*/ 0 w 966844"/>
                <a:gd name="connsiteY4" fmla="*/ 822960 h 822960"/>
                <a:gd name="connsiteX5" fmla="*/ 0 w 966844"/>
                <a:gd name="connsiteY5" fmla="*/ 0 h 822960"/>
                <a:gd name="connsiteX0" fmla="*/ 0 w 973811"/>
                <a:gd name="connsiteY0" fmla="*/ 0 h 822960"/>
                <a:gd name="connsiteX1" fmla="*/ 386538 w 973811"/>
                <a:gd name="connsiteY1" fmla="*/ 0 h 822960"/>
                <a:gd name="connsiteX2" fmla="*/ 803910 w 973811"/>
                <a:gd name="connsiteY2" fmla="*/ 614680 h 822960"/>
                <a:gd name="connsiteX3" fmla="*/ 821055 w 973811"/>
                <a:gd name="connsiteY3" fmla="*/ 816610 h 822960"/>
                <a:gd name="connsiteX4" fmla="*/ 0 w 973811"/>
                <a:gd name="connsiteY4" fmla="*/ 822960 h 822960"/>
                <a:gd name="connsiteX5" fmla="*/ 0 w 973811"/>
                <a:gd name="connsiteY5" fmla="*/ 0 h 822960"/>
                <a:gd name="connsiteX0" fmla="*/ 0 w 976603"/>
                <a:gd name="connsiteY0" fmla="*/ 0 h 822960"/>
                <a:gd name="connsiteX1" fmla="*/ 386538 w 976603"/>
                <a:gd name="connsiteY1" fmla="*/ 0 h 822960"/>
                <a:gd name="connsiteX2" fmla="*/ 803910 w 976603"/>
                <a:gd name="connsiteY2" fmla="*/ 614680 h 822960"/>
                <a:gd name="connsiteX3" fmla="*/ 821055 w 976603"/>
                <a:gd name="connsiteY3" fmla="*/ 816610 h 822960"/>
                <a:gd name="connsiteX4" fmla="*/ 0 w 976603"/>
                <a:gd name="connsiteY4" fmla="*/ 822960 h 822960"/>
                <a:gd name="connsiteX5" fmla="*/ 0 w 976603"/>
                <a:gd name="connsiteY5" fmla="*/ 0 h 822960"/>
                <a:gd name="connsiteX0" fmla="*/ 0 w 969946"/>
                <a:gd name="connsiteY0" fmla="*/ 0 h 822960"/>
                <a:gd name="connsiteX1" fmla="*/ 386538 w 969946"/>
                <a:gd name="connsiteY1" fmla="*/ 0 h 822960"/>
                <a:gd name="connsiteX2" fmla="*/ 803910 w 969946"/>
                <a:gd name="connsiteY2" fmla="*/ 614680 h 822960"/>
                <a:gd name="connsiteX3" fmla="*/ 825212 w 969946"/>
                <a:gd name="connsiteY3" fmla="*/ 816610 h 822960"/>
                <a:gd name="connsiteX4" fmla="*/ 0 w 969946"/>
                <a:gd name="connsiteY4" fmla="*/ 822960 h 822960"/>
                <a:gd name="connsiteX5" fmla="*/ 0 w 969946"/>
                <a:gd name="connsiteY5" fmla="*/ 0 h 822960"/>
                <a:gd name="connsiteX0" fmla="*/ 0 w 975746"/>
                <a:gd name="connsiteY0" fmla="*/ 0 h 822960"/>
                <a:gd name="connsiteX1" fmla="*/ 386538 w 975746"/>
                <a:gd name="connsiteY1" fmla="*/ 0 h 822960"/>
                <a:gd name="connsiteX2" fmla="*/ 803910 w 975746"/>
                <a:gd name="connsiteY2" fmla="*/ 614680 h 822960"/>
                <a:gd name="connsiteX3" fmla="*/ 825212 w 975746"/>
                <a:gd name="connsiteY3" fmla="*/ 816610 h 822960"/>
                <a:gd name="connsiteX4" fmla="*/ 0 w 975746"/>
                <a:gd name="connsiteY4" fmla="*/ 822960 h 822960"/>
                <a:gd name="connsiteX5" fmla="*/ 0 w 975746"/>
                <a:gd name="connsiteY5" fmla="*/ 0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59860 w 975746"/>
                <a:gd name="connsiteY4" fmla="*/ 119946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75746"/>
                <a:gd name="connsiteY0" fmla="*/ 0 h 822960"/>
                <a:gd name="connsiteX1" fmla="*/ 803910 w 975746"/>
                <a:gd name="connsiteY1" fmla="*/ 614680 h 822960"/>
                <a:gd name="connsiteX2" fmla="*/ 825212 w 975746"/>
                <a:gd name="connsiteY2" fmla="*/ 816610 h 822960"/>
                <a:gd name="connsiteX3" fmla="*/ 0 w 975746"/>
                <a:gd name="connsiteY3" fmla="*/ 822960 h 822960"/>
                <a:gd name="connsiteX4" fmla="*/ 1663 w 975746"/>
                <a:gd name="connsiteY4" fmla="*/ 7497 h 822960"/>
                <a:gd name="connsiteX0" fmla="*/ 386538 w 932530"/>
                <a:gd name="connsiteY0" fmla="*/ 0 h 822960"/>
                <a:gd name="connsiteX1" fmla="*/ 614365 w 932530"/>
                <a:gd name="connsiteY1" fmla="*/ 535550 h 822960"/>
                <a:gd name="connsiteX2" fmla="*/ 825212 w 932530"/>
                <a:gd name="connsiteY2" fmla="*/ 816610 h 822960"/>
                <a:gd name="connsiteX3" fmla="*/ 0 w 932530"/>
                <a:gd name="connsiteY3" fmla="*/ 822960 h 822960"/>
                <a:gd name="connsiteX4" fmla="*/ 1663 w 932530"/>
                <a:gd name="connsiteY4" fmla="*/ 7497 h 822960"/>
                <a:gd name="connsiteX0" fmla="*/ 386538 w 689638"/>
                <a:gd name="connsiteY0" fmla="*/ 0 h 822960"/>
                <a:gd name="connsiteX1" fmla="*/ 614365 w 689638"/>
                <a:gd name="connsiteY1" fmla="*/ 535550 h 822960"/>
                <a:gd name="connsiteX2" fmla="*/ 519025 w 689638"/>
                <a:gd name="connsiteY2" fmla="*/ 820775 h 822960"/>
                <a:gd name="connsiteX3" fmla="*/ 0 w 689638"/>
                <a:gd name="connsiteY3" fmla="*/ 822960 h 822960"/>
                <a:gd name="connsiteX4" fmla="*/ 1663 w 689638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08160"/>
                <a:gd name="connsiteY0" fmla="*/ 0 h 822960"/>
                <a:gd name="connsiteX1" fmla="*/ 614365 w 708160"/>
                <a:gd name="connsiteY1" fmla="*/ 535550 h 822960"/>
                <a:gd name="connsiteX2" fmla="*/ 519025 w 708160"/>
                <a:gd name="connsiteY2" fmla="*/ 820775 h 822960"/>
                <a:gd name="connsiteX3" fmla="*/ 0 w 708160"/>
                <a:gd name="connsiteY3" fmla="*/ 822960 h 822960"/>
                <a:gd name="connsiteX4" fmla="*/ 1663 w 708160"/>
                <a:gd name="connsiteY4" fmla="*/ 7497 h 822960"/>
                <a:gd name="connsiteX0" fmla="*/ 386538 w 745430"/>
                <a:gd name="connsiteY0" fmla="*/ 0 h 822960"/>
                <a:gd name="connsiteX1" fmla="*/ 614365 w 745430"/>
                <a:gd name="connsiteY1" fmla="*/ 535550 h 822960"/>
                <a:gd name="connsiteX2" fmla="*/ 519025 w 745430"/>
                <a:gd name="connsiteY2" fmla="*/ 820775 h 822960"/>
                <a:gd name="connsiteX3" fmla="*/ 0 w 745430"/>
                <a:gd name="connsiteY3" fmla="*/ 822960 h 822960"/>
                <a:gd name="connsiteX4" fmla="*/ 1663 w 745430"/>
                <a:gd name="connsiteY4" fmla="*/ 7497 h 822960"/>
                <a:gd name="connsiteX0" fmla="*/ 346963 w 691795"/>
                <a:gd name="connsiteY0" fmla="*/ 0 h 968727"/>
                <a:gd name="connsiteX1" fmla="*/ 614365 w 691795"/>
                <a:gd name="connsiteY1" fmla="*/ 681317 h 968727"/>
                <a:gd name="connsiteX2" fmla="*/ 519025 w 691795"/>
                <a:gd name="connsiteY2" fmla="*/ 966542 h 968727"/>
                <a:gd name="connsiteX3" fmla="*/ 0 w 691795"/>
                <a:gd name="connsiteY3" fmla="*/ 968727 h 968727"/>
                <a:gd name="connsiteX4" fmla="*/ 1663 w 691795"/>
                <a:gd name="connsiteY4" fmla="*/ 153264 h 968727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91795"/>
                <a:gd name="connsiteY0" fmla="*/ 9163 h 977890"/>
                <a:gd name="connsiteX1" fmla="*/ 614365 w 691795"/>
                <a:gd name="connsiteY1" fmla="*/ 690480 h 977890"/>
                <a:gd name="connsiteX2" fmla="*/ 519025 w 691795"/>
                <a:gd name="connsiteY2" fmla="*/ 975705 h 977890"/>
                <a:gd name="connsiteX3" fmla="*/ 0 w 691795"/>
                <a:gd name="connsiteY3" fmla="*/ 977890 h 977890"/>
                <a:gd name="connsiteX4" fmla="*/ 1663 w 691795"/>
                <a:gd name="connsiteY4" fmla="*/ 0 h 977890"/>
                <a:gd name="connsiteX0" fmla="*/ 346963 w 673753"/>
                <a:gd name="connsiteY0" fmla="*/ 9163 h 977890"/>
                <a:gd name="connsiteX1" fmla="*/ 566458 w 673753"/>
                <a:gd name="connsiteY1" fmla="*/ 732127 h 977890"/>
                <a:gd name="connsiteX2" fmla="*/ 519025 w 673753"/>
                <a:gd name="connsiteY2" fmla="*/ 975705 h 977890"/>
                <a:gd name="connsiteX3" fmla="*/ 0 w 673753"/>
                <a:gd name="connsiteY3" fmla="*/ 977890 h 977890"/>
                <a:gd name="connsiteX4" fmla="*/ 1663 w 673753"/>
                <a:gd name="connsiteY4" fmla="*/ 0 h 977890"/>
                <a:gd name="connsiteX0" fmla="*/ 346963 w 680947"/>
                <a:gd name="connsiteY0" fmla="*/ 9163 h 977890"/>
                <a:gd name="connsiteX1" fmla="*/ 566458 w 680947"/>
                <a:gd name="connsiteY1" fmla="*/ 732127 h 977890"/>
                <a:gd name="connsiteX2" fmla="*/ 519025 w 680947"/>
                <a:gd name="connsiteY2" fmla="*/ 975705 h 977890"/>
                <a:gd name="connsiteX3" fmla="*/ 0 w 680947"/>
                <a:gd name="connsiteY3" fmla="*/ 977890 h 977890"/>
                <a:gd name="connsiteX4" fmla="*/ 1663 w 680947"/>
                <a:gd name="connsiteY4" fmla="*/ 0 h 977890"/>
                <a:gd name="connsiteX0" fmla="*/ 346963 w 730933"/>
                <a:gd name="connsiteY0" fmla="*/ 9163 h 977890"/>
                <a:gd name="connsiteX1" fmla="*/ 566458 w 730933"/>
                <a:gd name="connsiteY1" fmla="*/ 732127 h 977890"/>
                <a:gd name="connsiteX2" fmla="*/ 519025 w 730933"/>
                <a:gd name="connsiteY2" fmla="*/ 975705 h 977890"/>
                <a:gd name="connsiteX3" fmla="*/ 0 w 730933"/>
                <a:gd name="connsiteY3" fmla="*/ 977890 h 977890"/>
                <a:gd name="connsiteX4" fmla="*/ 1663 w 730933"/>
                <a:gd name="connsiteY4" fmla="*/ 0 h 977890"/>
                <a:gd name="connsiteX0" fmla="*/ 346963 w 813803"/>
                <a:gd name="connsiteY0" fmla="*/ 9163 h 977890"/>
                <a:gd name="connsiteX1" fmla="*/ 566458 w 813803"/>
                <a:gd name="connsiteY1" fmla="*/ 732127 h 977890"/>
                <a:gd name="connsiteX2" fmla="*/ 519025 w 813803"/>
                <a:gd name="connsiteY2" fmla="*/ 975705 h 977890"/>
                <a:gd name="connsiteX3" fmla="*/ 0 w 813803"/>
                <a:gd name="connsiteY3" fmla="*/ 977890 h 977890"/>
                <a:gd name="connsiteX4" fmla="*/ 1663 w 813803"/>
                <a:gd name="connsiteY4" fmla="*/ 0 h 977890"/>
                <a:gd name="connsiteX0" fmla="*/ 346963 w 815467"/>
                <a:gd name="connsiteY0" fmla="*/ 9163 h 977890"/>
                <a:gd name="connsiteX1" fmla="*/ 570624 w 815467"/>
                <a:gd name="connsiteY1" fmla="*/ 757116 h 977890"/>
                <a:gd name="connsiteX2" fmla="*/ 519025 w 815467"/>
                <a:gd name="connsiteY2" fmla="*/ 975705 h 977890"/>
                <a:gd name="connsiteX3" fmla="*/ 0 w 815467"/>
                <a:gd name="connsiteY3" fmla="*/ 977890 h 977890"/>
                <a:gd name="connsiteX4" fmla="*/ 1663 w 815467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6963 w 846834"/>
                <a:gd name="connsiteY0" fmla="*/ 9163 h 977890"/>
                <a:gd name="connsiteX1" fmla="*/ 570624 w 846834"/>
                <a:gd name="connsiteY1" fmla="*/ 757116 h 977890"/>
                <a:gd name="connsiteX2" fmla="*/ 519025 w 846834"/>
                <a:gd name="connsiteY2" fmla="*/ 975705 h 977890"/>
                <a:gd name="connsiteX3" fmla="*/ 0 w 846834"/>
                <a:gd name="connsiteY3" fmla="*/ 977890 h 977890"/>
                <a:gd name="connsiteX4" fmla="*/ 1663 w 846834"/>
                <a:gd name="connsiteY4" fmla="*/ 0 h 977890"/>
                <a:gd name="connsiteX0" fmla="*/ 349046 w 765461"/>
                <a:gd name="connsiteY0" fmla="*/ 13327 h 977890"/>
                <a:gd name="connsiteX1" fmla="*/ 570624 w 765461"/>
                <a:gd name="connsiteY1" fmla="*/ 757116 h 977890"/>
                <a:gd name="connsiteX2" fmla="*/ 519025 w 765461"/>
                <a:gd name="connsiteY2" fmla="*/ 975705 h 977890"/>
                <a:gd name="connsiteX3" fmla="*/ 0 w 765461"/>
                <a:gd name="connsiteY3" fmla="*/ 977890 h 977890"/>
                <a:gd name="connsiteX4" fmla="*/ 1663 w 765461"/>
                <a:gd name="connsiteY4" fmla="*/ 0 h 977890"/>
                <a:gd name="connsiteX0" fmla="*/ 349046 w 781069"/>
                <a:gd name="connsiteY0" fmla="*/ 13327 h 977890"/>
                <a:gd name="connsiteX1" fmla="*/ 570624 w 781069"/>
                <a:gd name="connsiteY1" fmla="*/ 757116 h 977890"/>
                <a:gd name="connsiteX2" fmla="*/ 519025 w 781069"/>
                <a:gd name="connsiteY2" fmla="*/ 975705 h 977890"/>
                <a:gd name="connsiteX3" fmla="*/ 0 w 781069"/>
                <a:gd name="connsiteY3" fmla="*/ 977890 h 977890"/>
                <a:gd name="connsiteX4" fmla="*/ 1663 w 781069"/>
                <a:gd name="connsiteY4" fmla="*/ 0 h 977890"/>
                <a:gd name="connsiteX0" fmla="*/ 2107021 w 2107021"/>
                <a:gd name="connsiteY0" fmla="*/ 0 h 2555057"/>
                <a:gd name="connsiteX1" fmla="*/ 570624 w 2107021"/>
                <a:gd name="connsiteY1" fmla="*/ 2293086 h 2555057"/>
                <a:gd name="connsiteX2" fmla="*/ 519025 w 2107021"/>
                <a:gd name="connsiteY2" fmla="*/ 2511675 h 2555057"/>
                <a:gd name="connsiteX3" fmla="*/ 0 w 2107021"/>
                <a:gd name="connsiteY3" fmla="*/ 2513860 h 2555057"/>
                <a:gd name="connsiteX4" fmla="*/ 1663 w 2107021"/>
                <a:gd name="connsiteY4" fmla="*/ 1535970 h 2555057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570624 w 2107021"/>
                <a:gd name="connsiteY1" fmla="*/ 2293086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4" fmla="*/ 1663 w 2107021"/>
                <a:gd name="connsiteY4" fmla="*/ 1535970 h 2513860"/>
                <a:gd name="connsiteX0" fmla="*/ 2107021 w 2107021"/>
                <a:gd name="connsiteY0" fmla="*/ 0 h 2513860"/>
                <a:gd name="connsiteX1" fmla="*/ 1403787 w 2107021"/>
                <a:gd name="connsiteY1" fmla="*/ 960357 h 2513860"/>
                <a:gd name="connsiteX2" fmla="*/ 952270 w 2107021"/>
                <a:gd name="connsiteY2" fmla="*/ 1395514 h 2513860"/>
                <a:gd name="connsiteX3" fmla="*/ 0 w 2107021"/>
                <a:gd name="connsiteY3" fmla="*/ 2513860 h 2513860"/>
                <a:gd name="connsiteX0" fmla="*/ 1154751 w 1154751"/>
                <a:gd name="connsiteY0" fmla="*/ 0 h 1395514"/>
                <a:gd name="connsiteX1" fmla="*/ 451517 w 1154751"/>
                <a:gd name="connsiteY1" fmla="*/ 960357 h 1395514"/>
                <a:gd name="connsiteX2" fmla="*/ 0 w 1154751"/>
                <a:gd name="connsiteY2" fmla="*/ 1395514 h 1395514"/>
                <a:gd name="connsiteX0" fmla="*/ 2187874 w 2187874"/>
                <a:gd name="connsiteY0" fmla="*/ 0 h 2295106"/>
                <a:gd name="connsiteX1" fmla="*/ 1484640 w 2187874"/>
                <a:gd name="connsiteY1" fmla="*/ 960357 h 2295106"/>
                <a:gd name="connsiteX2" fmla="*/ 0 w 2187874"/>
                <a:gd name="connsiteY2" fmla="*/ 2295106 h 2295106"/>
                <a:gd name="connsiteX0" fmla="*/ 2187874 w 2187874"/>
                <a:gd name="connsiteY0" fmla="*/ 0 h 2295465"/>
                <a:gd name="connsiteX1" fmla="*/ 1484640 w 2187874"/>
                <a:gd name="connsiteY1" fmla="*/ 960357 h 2295465"/>
                <a:gd name="connsiteX2" fmla="*/ 0 w 2187874"/>
                <a:gd name="connsiteY2" fmla="*/ 2295106 h 2295465"/>
                <a:gd name="connsiteX0" fmla="*/ 2187874 w 2187982"/>
                <a:gd name="connsiteY0" fmla="*/ 0 h 2295466"/>
                <a:gd name="connsiteX1" fmla="*/ 1484640 w 2187982"/>
                <a:gd name="connsiteY1" fmla="*/ 960357 h 2295466"/>
                <a:gd name="connsiteX2" fmla="*/ 0 w 2187982"/>
                <a:gd name="connsiteY2" fmla="*/ 2295106 h 2295466"/>
                <a:gd name="connsiteX0" fmla="*/ 2187874 w 2187952"/>
                <a:gd name="connsiteY0" fmla="*/ 0 h 2295943"/>
                <a:gd name="connsiteX1" fmla="*/ 1351334 w 2187952"/>
                <a:gd name="connsiteY1" fmla="*/ 1526766 h 2295943"/>
                <a:gd name="connsiteX2" fmla="*/ 0 w 2187952"/>
                <a:gd name="connsiteY2" fmla="*/ 2295106 h 2295943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187874 w 2187874"/>
                <a:gd name="connsiteY0" fmla="*/ 0 h 2295106"/>
                <a:gd name="connsiteX1" fmla="*/ 0 w 2187874"/>
                <a:gd name="connsiteY1" fmla="*/ 2295106 h 2295106"/>
                <a:gd name="connsiteX0" fmla="*/ 2281605 w 2281605"/>
                <a:gd name="connsiteY0" fmla="*/ 0 h 2157668"/>
                <a:gd name="connsiteX1" fmla="*/ 0 w 2281605"/>
                <a:gd name="connsiteY1" fmla="*/ 2157668 h 2157668"/>
                <a:gd name="connsiteX0" fmla="*/ 2286225 w 2286225"/>
                <a:gd name="connsiteY0" fmla="*/ 0 h 369997"/>
                <a:gd name="connsiteX1" fmla="*/ 0 w 2286225"/>
                <a:gd name="connsiteY1" fmla="*/ 315 h 369997"/>
                <a:gd name="connsiteX0" fmla="*/ 2286225 w 2286225"/>
                <a:gd name="connsiteY0" fmla="*/ 0 h 3535"/>
                <a:gd name="connsiteX1" fmla="*/ 0 w 2286225"/>
                <a:gd name="connsiteY1" fmla="*/ 315 h 3535"/>
                <a:gd name="connsiteX0" fmla="*/ 10000 w 10000"/>
                <a:gd name="connsiteY0" fmla="*/ 4965 h 10824"/>
                <a:gd name="connsiteX1" fmla="*/ 0 w 10000"/>
                <a:gd name="connsiteY1" fmla="*/ 5856 h 10824"/>
                <a:gd name="connsiteX0" fmla="*/ 10439 w 10439"/>
                <a:gd name="connsiteY0" fmla="*/ 45652 h 51511"/>
                <a:gd name="connsiteX1" fmla="*/ 439 w 10439"/>
                <a:gd name="connsiteY1" fmla="*/ 46543 h 51511"/>
                <a:gd name="connsiteX2" fmla="*/ 1810 w 10439"/>
                <a:gd name="connsiteY2" fmla="*/ 0 h 51511"/>
                <a:gd name="connsiteX0" fmla="*/ 10506 w 10506"/>
                <a:gd name="connsiteY0" fmla="*/ 45652 h 852596"/>
                <a:gd name="connsiteX1" fmla="*/ 506 w 10506"/>
                <a:gd name="connsiteY1" fmla="*/ 46543 h 852596"/>
                <a:gd name="connsiteX2" fmla="*/ 1877 w 10506"/>
                <a:gd name="connsiteY2" fmla="*/ 0 h 852596"/>
                <a:gd name="connsiteX0" fmla="*/ 10657 w 10657"/>
                <a:gd name="connsiteY0" fmla="*/ 4969 h 1599840"/>
                <a:gd name="connsiteX1" fmla="*/ 657 w 10657"/>
                <a:gd name="connsiteY1" fmla="*/ 5860 h 1599840"/>
                <a:gd name="connsiteX2" fmla="*/ 1280 w 10657"/>
                <a:gd name="connsiteY2" fmla="*/ 948943 h 1599840"/>
                <a:gd name="connsiteX0" fmla="*/ 10657 w 10657"/>
                <a:gd name="connsiteY0" fmla="*/ 77119 h 1671990"/>
                <a:gd name="connsiteX1" fmla="*/ 2210 w 10657"/>
                <a:gd name="connsiteY1" fmla="*/ 55025 h 1671990"/>
                <a:gd name="connsiteX2" fmla="*/ 657 w 10657"/>
                <a:gd name="connsiteY2" fmla="*/ 78010 h 1671990"/>
                <a:gd name="connsiteX3" fmla="*/ 1280 w 10657"/>
                <a:gd name="connsiteY3" fmla="*/ 1021093 h 1671990"/>
                <a:gd name="connsiteX0" fmla="*/ 10657 w 10657"/>
                <a:gd name="connsiteY0" fmla="*/ 776095 h 2370966"/>
                <a:gd name="connsiteX1" fmla="*/ 2493 w 10657"/>
                <a:gd name="connsiteY1" fmla="*/ 0 h 2370966"/>
                <a:gd name="connsiteX2" fmla="*/ 657 w 10657"/>
                <a:gd name="connsiteY2" fmla="*/ 776986 h 2370966"/>
                <a:gd name="connsiteX3" fmla="*/ 1280 w 10657"/>
                <a:gd name="connsiteY3" fmla="*/ 1720069 h 2370966"/>
                <a:gd name="connsiteX0" fmla="*/ 10657 w 10657"/>
                <a:gd name="connsiteY0" fmla="*/ 806771 h 2401642"/>
                <a:gd name="connsiteX1" fmla="*/ 4837 w 10657"/>
                <a:gd name="connsiteY1" fmla="*/ 219180 h 2401642"/>
                <a:gd name="connsiteX2" fmla="*/ 2493 w 10657"/>
                <a:gd name="connsiteY2" fmla="*/ 30676 h 2401642"/>
                <a:gd name="connsiteX3" fmla="*/ 657 w 10657"/>
                <a:gd name="connsiteY3" fmla="*/ 807662 h 2401642"/>
                <a:gd name="connsiteX4" fmla="*/ 1280 w 10657"/>
                <a:gd name="connsiteY4" fmla="*/ 1750745 h 2401642"/>
                <a:gd name="connsiteX0" fmla="*/ 10657 w 10657"/>
                <a:gd name="connsiteY0" fmla="*/ 784949 h 2379820"/>
                <a:gd name="connsiteX1" fmla="*/ 4413 w 10657"/>
                <a:gd name="connsiteY1" fmla="*/ 786421 h 2379820"/>
                <a:gd name="connsiteX2" fmla="*/ 2493 w 10657"/>
                <a:gd name="connsiteY2" fmla="*/ 8854 h 2379820"/>
                <a:gd name="connsiteX3" fmla="*/ 657 w 10657"/>
                <a:gd name="connsiteY3" fmla="*/ 785840 h 2379820"/>
                <a:gd name="connsiteX4" fmla="*/ 1280 w 10657"/>
                <a:gd name="connsiteY4" fmla="*/ 1728923 h 2379820"/>
                <a:gd name="connsiteX0" fmla="*/ 10657 w 10657"/>
                <a:gd name="connsiteY0" fmla="*/ 785034 h 2379905"/>
                <a:gd name="connsiteX1" fmla="*/ 6252 w 10657"/>
                <a:gd name="connsiteY1" fmla="*/ 833631 h 2379905"/>
                <a:gd name="connsiteX2" fmla="*/ 4413 w 10657"/>
                <a:gd name="connsiteY2" fmla="*/ 786506 h 2379905"/>
                <a:gd name="connsiteX3" fmla="*/ 2493 w 10657"/>
                <a:gd name="connsiteY3" fmla="*/ 8939 h 2379905"/>
                <a:gd name="connsiteX4" fmla="*/ 657 w 10657"/>
                <a:gd name="connsiteY4" fmla="*/ 785925 h 2379905"/>
                <a:gd name="connsiteX5" fmla="*/ 1280 w 10657"/>
                <a:gd name="connsiteY5" fmla="*/ 1729008 h 2379905"/>
                <a:gd name="connsiteX0" fmla="*/ 10657 w 10657"/>
                <a:gd name="connsiteY0" fmla="*/ 785038 h 2379909"/>
                <a:gd name="connsiteX1" fmla="*/ 7788 w 10657"/>
                <a:gd name="connsiteY1" fmla="*/ 810073 h 2379909"/>
                <a:gd name="connsiteX2" fmla="*/ 6252 w 10657"/>
                <a:gd name="connsiteY2" fmla="*/ 833635 h 2379909"/>
                <a:gd name="connsiteX3" fmla="*/ 4413 w 10657"/>
                <a:gd name="connsiteY3" fmla="*/ 786510 h 2379909"/>
                <a:gd name="connsiteX4" fmla="*/ 2493 w 10657"/>
                <a:gd name="connsiteY4" fmla="*/ 8943 h 2379909"/>
                <a:gd name="connsiteX5" fmla="*/ 657 w 10657"/>
                <a:gd name="connsiteY5" fmla="*/ 785929 h 2379909"/>
                <a:gd name="connsiteX6" fmla="*/ 1280 w 10657"/>
                <a:gd name="connsiteY6" fmla="*/ 1729012 h 2379909"/>
                <a:gd name="connsiteX0" fmla="*/ 10657 w 10657"/>
                <a:gd name="connsiteY0" fmla="*/ 785038 h 2379909"/>
                <a:gd name="connsiteX1" fmla="*/ 8980 w 10657"/>
                <a:gd name="connsiteY1" fmla="*/ 786514 h 2379909"/>
                <a:gd name="connsiteX2" fmla="*/ 7788 w 10657"/>
                <a:gd name="connsiteY2" fmla="*/ 810073 h 2379909"/>
                <a:gd name="connsiteX3" fmla="*/ 6252 w 10657"/>
                <a:gd name="connsiteY3" fmla="*/ 833635 h 2379909"/>
                <a:gd name="connsiteX4" fmla="*/ 4413 w 10657"/>
                <a:gd name="connsiteY4" fmla="*/ 786510 h 2379909"/>
                <a:gd name="connsiteX5" fmla="*/ 2493 w 10657"/>
                <a:gd name="connsiteY5" fmla="*/ 8943 h 2379909"/>
                <a:gd name="connsiteX6" fmla="*/ 657 w 10657"/>
                <a:gd name="connsiteY6" fmla="*/ 785929 h 2379909"/>
                <a:gd name="connsiteX7" fmla="*/ 1280 w 10657"/>
                <a:gd name="connsiteY7" fmla="*/ 1729012 h 2379909"/>
                <a:gd name="connsiteX0" fmla="*/ 15988 w 15988"/>
                <a:gd name="connsiteY0" fmla="*/ 8975855 h 9052345"/>
                <a:gd name="connsiteX1" fmla="*/ 14311 w 15988"/>
                <a:gd name="connsiteY1" fmla="*/ 8977331 h 9052345"/>
                <a:gd name="connsiteX2" fmla="*/ 13119 w 15988"/>
                <a:gd name="connsiteY2" fmla="*/ 9000890 h 9052345"/>
                <a:gd name="connsiteX3" fmla="*/ 11583 w 15988"/>
                <a:gd name="connsiteY3" fmla="*/ 9024452 h 9052345"/>
                <a:gd name="connsiteX4" fmla="*/ 9744 w 15988"/>
                <a:gd name="connsiteY4" fmla="*/ 8977327 h 9052345"/>
                <a:gd name="connsiteX5" fmla="*/ 7824 w 15988"/>
                <a:gd name="connsiteY5" fmla="*/ 8199760 h 9052345"/>
                <a:gd name="connsiteX6" fmla="*/ 5988 w 15988"/>
                <a:gd name="connsiteY6" fmla="*/ 8976746 h 9052345"/>
                <a:gd name="connsiteX7" fmla="*/ 84 w 15988"/>
                <a:gd name="connsiteY7" fmla="*/ 0 h 9052345"/>
                <a:gd name="connsiteX0" fmla="*/ 16315 w 16315"/>
                <a:gd name="connsiteY0" fmla="*/ 8975855 h 9052345"/>
                <a:gd name="connsiteX1" fmla="*/ 14638 w 16315"/>
                <a:gd name="connsiteY1" fmla="*/ 8977331 h 9052345"/>
                <a:gd name="connsiteX2" fmla="*/ 13446 w 16315"/>
                <a:gd name="connsiteY2" fmla="*/ 9000890 h 9052345"/>
                <a:gd name="connsiteX3" fmla="*/ 11910 w 16315"/>
                <a:gd name="connsiteY3" fmla="*/ 9024452 h 9052345"/>
                <a:gd name="connsiteX4" fmla="*/ 10071 w 16315"/>
                <a:gd name="connsiteY4" fmla="*/ 8977327 h 9052345"/>
                <a:gd name="connsiteX5" fmla="*/ 8151 w 16315"/>
                <a:gd name="connsiteY5" fmla="*/ 8199760 h 9052345"/>
                <a:gd name="connsiteX6" fmla="*/ 1445 w 16315"/>
                <a:gd name="connsiteY6" fmla="*/ 22980 h 9052345"/>
                <a:gd name="connsiteX7" fmla="*/ 411 w 16315"/>
                <a:gd name="connsiteY7" fmla="*/ 0 h 9052345"/>
                <a:gd name="connsiteX0" fmla="*/ 16315 w 16315"/>
                <a:gd name="connsiteY0" fmla="*/ 9542113 h 9618603"/>
                <a:gd name="connsiteX1" fmla="*/ 14638 w 16315"/>
                <a:gd name="connsiteY1" fmla="*/ 9543589 h 9618603"/>
                <a:gd name="connsiteX2" fmla="*/ 13446 w 16315"/>
                <a:gd name="connsiteY2" fmla="*/ 9567148 h 9618603"/>
                <a:gd name="connsiteX3" fmla="*/ 11910 w 16315"/>
                <a:gd name="connsiteY3" fmla="*/ 9590710 h 9618603"/>
                <a:gd name="connsiteX4" fmla="*/ 10071 w 16315"/>
                <a:gd name="connsiteY4" fmla="*/ 9543585 h 9618603"/>
                <a:gd name="connsiteX5" fmla="*/ 2533 w 16315"/>
                <a:gd name="connsiteY5" fmla="*/ 753 h 9618603"/>
                <a:gd name="connsiteX6" fmla="*/ 1445 w 16315"/>
                <a:gd name="connsiteY6" fmla="*/ 589238 h 9618603"/>
                <a:gd name="connsiteX7" fmla="*/ 411 w 16315"/>
                <a:gd name="connsiteY7" fmla="*/ 566258 h 9618603"/>
                <a:gd name="connsiteX0" fmla="*/ 16315 w 16315"/>
                <a:gd name="connsiteY0" fmla="*/ 9547011 h 9596120"/>
                <a:gd name="connsiteX1" fmla="*/ 14638 w 16315"/>
                <a:gd name="connsiteY1" fmla="*/ 9548487 h 9596120"/>
                <a:gd name="connsiteX2" fmla="*/ 13446 w 16315"/>
                <a:gd name="connsiteY2" fmla="*/ 9572046 h 9596120"/>
                <a:gd name="connsiteX3" fmla="*/ 11910 w 16315"/>
                <a:gd name="connsiteY3" fmla="*/ 9595608 h 9596120"/>
                <a:gd name="connsiteX4" fmla="*/ 3645 w 16315"/>
                <a:gd name="connsiteY4" fmla="*/ 1254470 h 9596120"/>
                <a:gd name="connsiteX5" fmla="*/ 2533 w 16315"/>
                <a:gd name="connsiteY5" fmla="*/ 5651 h 9596120"/>
                <a:gd name="connsiteX6" fmla="*/ 1445 w 16315"/>
                <a:gd name="connsiteY6" fmla="*/ 594136 h 9596120"/>
                <a:gd name="connsiteX7" fmla="*/ 411 w 16315"/>
                <a:gd name="connsiteY7" fmla="*/ 571156 h 9596120"/>
                <a:gd name="connsiteX0" fmla="*/ 16315 w 16315"/>
                <a:gd name="connsiteY0" fmla="*/ 9564926 h 9589964"/>
                <a:gd name="connsiteX1" fmla="*/ 14638 w 16315"/>
                <a:gd name="connsiteY1" fmla="*/ 9566402 h 9589964"/>
                <a:gd name="connsiteX2" fmla="*/ 13446 w 16315"/>
                <a:gd name="connsiteY2" fmla="*/ 9589961 h 9589964"/>
                <a:gd name="connsiteX3" fmla="*/ 4757 w 16315"/>
                <a:gd name="connsiteY3" fmla="*/ 7 h 9589964"/>
                <a:gd name="connsiteX4" fmla="*/ 3645 w 16315"/>
                <a:gd name="connsiteY4" fmla="*/ 1272385 h 9589964"/>
                <a:gd name="connsiteX5" fmla="*/ 2533 w 16315"/>
                <a:gd name="connsiteY5" fmla="*/ 23566 h 9589964"/>
                <a:gd name="connsiteX6" fmla="*/ 1445 w 16315"/>
                <a:gd name="connsiteY6" fmla="*/ 612051 h 9589964"/>
                <a:gd name="connsiteX7" fmla="*/ 411 w 16315"/>
                <a:gd name="connsiteY7" fmla="*/ 589071 h 9589964"/>
                <a:gd name="connsiteX0" fmla="*/ 16315 w 16315"/>
                <a:gd name="connsiteY0" fmla="*/ 9564926 h 9566401"/>
                <a:gd name="connsiteX1" fmla="*/ 14638 w 16315"/>
                <a:gd name="connsiteY1" fmla="*/ 9566402 h 9566401"/>
                <a:gd name="connsiteX2" fmla="*/ 5767 w 16315"/>
                <a:gd name="connsiteY2" fmla="*/ 1225259 h 9566401"/>
                <a:gd name="connsiteX3" fmla="*/ 4757 w 16315"/>
                <a:gd name="connsiteY3" fmla="*/ 7 h 9566401"/>
                <a:gd name="connsiteX4" fmla="*/ 3645 w 16315"/>
                <a:gd name="connsiteY4" fmla="*/ 1272385 h 9566401"/>
                <a:gd name="connsiteX5" fmla="*/ 2533 w 16315"/>
                <a:gd name="connsiteY5" fmla="*/ 23566 h 9566401"/>
                <a:gd name="connsiteX6" fmla="*/ 1445 w 16315"/>
                <a:gd name="connsiteY6" fmla="*/ 612051 h 9566401"/>
                <a:gd name="connsiteX7" fmla="*/ 411 w 16315"/>
                <a:gd name="connsiteY7" fmla="*/ 589071 h 9566401"/>
                <a:gd name="connsiteX0" fmla="*/ 16315 w 16315"/>
                <a:gd name="connsiteY0" fmla="*/ 9564926 h 9564924"/>
                <a:gd name="connsiteX1" fmla="*/ 6858 w 16315"/>
                <a:gd name="connsiteY1" fmla="*/ 11 h 9564924"/>
                <a:gd name="connsiteX2" fmla="*/ 5767 w 16315"/>
                <a:gd name="connsiteY2" fmla="*/ 1225259 h 9564924"/>
                <a:gd name="connsiteX3" fmla="*/ 4757 w 16315"/>
                <a:gd name="connsiteY3" fmla="*/ 7 h 9564924"/>
                <a:gd name="connsiteX4" fmla="*/ 3645 w 16315"/>
                <a:gd name="connsiteY4" fmla="*/ 1272385 h 9564924"/>
                <a:gd name="connsiteX5" fmla="*/ 2533 w 16315"/>
                <a:gd name="connsiteY5" fmla="*/ 23566 h 9564924"/>
                <a:gd name="connsiteX6" fmla="*/ 1445 w 16315"/>
                <a:gd name="connsiteY6" fmla="*/ 612051 h 9564924"/>
                <a:gd name="connsiteX7" fmla="*/ 411 w 16315"/>
                <a:gd name="connsiteY7" fmla="*/ 589071 h 9564924"/>
                <a:gd name="connsiteX0" fmla="*/ 7909 w 7909"/>
                <a:gd name="connsiteY0" fmla="*/ 1247352 h 1435448"/>
                <a:gd name="connsiteX1" fmla="*/ 6858 w 7909"/>
                <a:gd name="connsiteY1" fmla="*/ 11 h 1435448"/>
                <a:gd name="connsiteX2" fmla="*/ 5767 w 7909"/>
                <a:gd name="connsiteY2" fmla="*/ 1225259 h 1435448"/>
                <a:gd name="connsiteX3" fmla="*/ 4757 w 7909"/>
                <a:gd name="connsiteY3" fmla="*/ 7 h 1435448"/>
                <a:gd name="connsiteX4" fmla="*/ 3645 w 7909"/>
                <a:gd name="connsiteY4" fmla="*/ 1272385 h 1435448"/>
                <a:gd name="connsiteX5" fmla="*/ 2533 w 7909"/>
                <a:gd name="connsiteY5" fmla="*/ 23566 h 1435448"/>
                <a:gd name="connsiteX6" fmla="*/ 1445 w 7909"/>
                <a:gd name="connsiteY6" fmla="*/ 612051 h 1435448"/>
                <a:gd name="connsiteX7" fmla="*/ 411 w 7909"/>
                <a:gd name="connsiteY7" fmla="*/ 589071 h 1435448"/>
                <a:gd name="connsiteX0" fmla="*/ 9480 w 9480"/>
                <a:gd name="connsiteY0" fmla="*/ 8690 h 8929"/>
                <a:gd name="connsiteX1" fmla="*/ 8151 w 9480"/>
                <a:gd name="connsiteY1" fmla="*/ 0 h 8929"/>
                <a:gd name="connsiteX2" fmla="*/ 6772 w 9480"/>
                <a:gd name="connsiteY2" fmla="*/ 8536 h 8929"/>
                <a:gd name="connsiteX3" fmla="*/ 5495 w 9480"/>
                <a:gd name="connsiteY3" fmla="*/ 0 h 8929"/>
                <a:gd name="connsiteX4" fmla="*/ 4089 w 9480"/>
                <a:gd name="connsiteY4" fmla="*/ 8864 h 8929"/>
                <a:gd name="connsiteX5" fmla="*/ 2683 w 9480"/>
                <a:gd name="connsiteY5" fmla="*/ 164 h 8929"/>
                <a:gd name="connsiteX6" fmla="*/ 1307 w 9480"/>
                <a:gd name="connsiteY6" fmla="*/ 4264 h 8929"/>
                <a:gd name="connsiteX7" fmla="*/ 0 w 9480"/>
                <a:gd name="connsiteY7" fmla="*/ 4104 h 8929"/>
                <a:gd name="connsiteX0" fmla="*/ 9973 w 9973"/>
                <a:gd name="connsiteY0" fmla="*/ 9732 h 10000"/>
                <a:gd name="connsiteX1" fmla="*/ 8571 w 9973"/>
                <a:gd name="connsiteY1" fmla="*/ 0 h 10000"/>
                <a:gd name="connsiteX2" fmla="*/ 7116 w 9973"/>
                <a:gd name="connsiteY2" fmla="*/ 9560 h 10000"/>
                <a:gd name="connsiteX3" fmla="*/ 5769 w 9973"/>
                <a:gd name="connsiteY3" fmla="*/ 0 h 10000"/>
                <a:gd name="connsiteX4" fmla="*/ 4286 w 9973"/>
                <a:gd name="connsiteY4" fmla="*/ 9927 h 10000"/>
                <a:gd name="connsiteX5" fmla="*/ 2803 w 9973"/>
                <a:gd name="connsiteY5" fmla="*/ 184 h 10000"/>
                <a:gd name="connsiteX6" fmla="*/ 1352 w 9973"/>
                <a:gd name="connsiteY6" fmla="*/ 4775 h 10000"/>
                <a:gd name="connsiteX7" fmla="*/ 0 w 9973"/>
                <a:gd name="connsiteY7" fmla="*/ 5148 h 10000"/>
                <a:gd name="connsiteX0" fmla="*/ 10000 w 10000"/>
                <a:gd name="connsiteY0" fmla="*/ 9732 h 10000"/>
                <a:gd name="connsiteX1" fmla="*/ 8594 w 10000"/>
                <a:gd name="connsiteY1" fmla="*/ 0 h 10000"/>
                <a:gd name="connsiteX2" fmla="*/ 7135 w 10000"/>
                <a:gd name="connsiteY2" fmla="*/ 9560 h 10000"/>
                <a:gd name="connsiteX3" fmla="*/ 5785 w 10000"/>
                <a:gd name="connsiteY3" fmla="*/ 0 h 10000"/>
                <a:gd name="connsiteX4" fmla="*/ 4298 w 10000"/>
                <a:gd name="connsiteY4" fmla="*/ 9927 h 10000"/>
                <a:gd name="connsiteX5" fmla="*/ 2811 w 10000"/>
                <a:gd name="connsiteY5" fmla="*/ 184 h 10000"/>
                <a:gd name="connsiteX6" fmla="*/ 1356 w 10000"/>
                <a:gd name="connsiteY6" fmla="*/ 4775 h 10000"/>
                <a:gd name="connsiteX7" fmla="*/ 0 w 10000"/>
                <a:gd name="connsiteY7" fmla="*/ 5148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0878 w 10878"/>
                <a:gd name="connsiteY0" fmla="*/ 9732 h 10000"/>
                <a:gd name="connsiteX1" fmla="*/ 9472 w 10878"/>
                <a:gd name="connsiteY1" fmla="*/ 0 h 10000"/>
                <a:gd name="connsiteX2" fmla="*/ 8013 w 10878"/>
                <a:gd name="connsiteY2" fmla="*/ 9560 h 10000"/>
                <a:gd name="connsiteX3" fmla="*/ 6663 w 10878"/>
                <a:gd name="connsiteY3" fmla="*/ 0 h 10000"/>
                <a:gd name="connsiteX4" fmla="*/ 5176 w 10878"/>
                <a:gd name="connsiteY4" fmla="*/ 9927 h 10000"/>
                <a:gd name="connsiteX5" fmla="*/ 3689 w 10878"/>
                <a:gd name="connsiteY5" fmla="*/ 184 h 10000"/>
                <a:gd name="connsiteX6" fmla="*/ 2234 w 10878"/>
                <a:gd name="connsiteY6" fmla="*/ 4775 h 10000"/>
                <a:gd name="connsiteX7" fmla="*/ 0 w 1087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2234 w 15188"/>
                <a:gd name="connsiteY6" fmla="*/ 4775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3689 w 15188"/>
                <a:gd name="connsiteY5" fmla="*/ 184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9472 w 15188"/>
                <a:gd name="connsiteY1" fmla="*/ 0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8013 w 15188"/>
                <a:gd name="connsiteY2" fmla="*/ 9560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000"/>
                <a:gd name="connsiteX1" fmla="*/ 12350 w 15188"/>
                <a:gd name="connsiteY1" fmla="*/ 184 h 10000"/>
                <a:gd name="connsiteX2" fmla="*/ 9445 w 15188"/>
                <a:gd name="connsiteY2" fmla="*/ 9836 h 10000"/>
                <a:gd name="connsiteX3" fmla="*/ 6663 w 15188"/>
                <a:gd name="connsiteY3" fmla="*/ 0 h 10000"/>
                <a:gd name="connsiteX4" fmla="*/ 5176 w 15188"/>
                <a:gd name="connsiteY4" fmla="*/ 9927 h 10000"/>
                <a:gd name="connsiteX5" fmla="*/ 5756 w 15188"/>
                <a:gd name="connsiteY5" fmla="*/ 92 h 10000"/>
                <a:gd name="connsiteX6" fmla="*/ 3788 w 15188"/>
                <a:gd name="connsiteY6" fmla="*/ 5143 h 10000"/>
                <a:gd name="connsiteX7" fmla="*/ 0 w 15188"/>
                <a:gd name="connsiteY7" fmla="*/ 5883 h 10000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5756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5188 w 15188"/>
                <a:gd name="connsiteY0" fmla="*/ 9916 h 10112"/>
                <a:gd name="connsiteX1" fmla="*/ 12350 w 15188"/>
                <a:gd name="connsiteY1" fmla="*/ 184 h 10112"/>
                <a:gd name="connsiteX2" fmla="*/ 9472 w 15188"/>
                <a:gd name="connsiteY2" fmla="*/ 10112 h 10112"/>
                <a:gd name="connsiteX3" fmla="*/ 6663 w 15188"/>
                <a:gd name="connsiteY3" fmla="*/ 0 h 10112"/>
                <a:gd name="connsiteX4" fmla="*/ 5176 w 15188"/>
                <a:gd name="connsiteY4" fmla="*/ 9927 h 10112"/>
                <a:gd name="connsiteX5" fmla="*/ 3783 w 15188"/>
                <a:gd name="connsiteY5" fmla="*/ 92 h 10112"/>
                <a:gd name="connsiteX6" fmla="*/ 3788 w 15188"/>
                <a:gd name="connsiteY6" fmla="*/ 5143 h 10112"/>
                <a:gd name="connsiteX7" fmla="*/ 0 w 15188"/>
                <a:gd name="connsiteY7" fmla="*/ 5883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5869 w 17269"/>
                <a:gd name="connsiteY6" fmla="*/ 5143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4369 w 17269"/>
                <a:gd name="connsiteY6" fmla="*/ 5419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5864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7257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6 h 10112"/>
                <a:gd name="connsiteX1" fmla="*/ 14431 w 17269"/>
                <a:gd name="connsiteY1" fmla="*/ 184 h 10112"/>
                <a:gd name="connsiteX2" fmla="*/ 11553 w 17269"/>
                <a:gd name="connsiteY2" fmla="*/ 10112 h 10112"/>
                <a:gd name="connsiteX3" fmla="*/ 8744 w 17269"/>
                <a:gd name="connsiteY3" fmla="*/ 0 h 10112"/>
                <a:gd name="connsiteX4" fmla="*/ 5798 w 17269"/>
                <a:gd name="connsiteY4" fmla="*/ 9927 h 10112"/>
                <a:gd name="connsiteX5" fmla="*/ 4418 w 17269"/>
                <a:gd name="connsiteY5" fmla="*/ 92 h 10112"/>
                <a:gd name="connsiteX6" fmla="*/ 3031 w 17269"/>
                <a:gd name="connsiteY6" fmla="*/ 5511 h 10112"/>
                <a:gd name="connsiteX7" fmla="*/ 0 w 17269"/>
                <a:gd name="connsiteY7" fmla="*/ 5607 h 10112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3031 w 17269"/>
                <a:gd name="connsiteY6" fmla="*/ 5514 h 10115"/>
                <a:gd name="connsiteX7" fmla="*/ 0 w 17269"/>
                <a:gd name="connsiteY7" fmla="*/ 5610 h 10115"/>
                <a:gd name="connsiteX0" fmla="*/ 17269 w 17269"/>
                <a:gd name="connsiteY0" fmla="*/ 9919 h 10115"/>
                <a:gd name="connsiteX1" fmla="*/ 14431 w 17269"/>
                <a:gd name="connsiteY1" fmla="*/ 187 h 10115"/>
                <a:gd name="connsiteX2" fmla="*/ 11553 w 17269"/>
                <a:gd name="connsiteY2" fmla="*/ 10115 h 10115"/>
                <a:gd name="connsiteX3" fmla="*/ 8744 w 17269"/>
                <a:gd name="connsiteY3" fmla="*/ 3 h 10115"/>
                <a:gd name="connsiteX4" fmla="*/ 5798 w 17269"/>
                <a:gd name="connsiteY4" fmla="*/ 9930 h 10115"/>
                <a:gd name="connsiteX5" fmla="*/ 2999 w 17269"/>
                <a:gd name="connsiteY5" fmla="*/ 3 h 10115"/>
                <a:gd name="connsiteX6" fmla="*/ 1585 w 17269"/>
                <a:gd name="connsiteY6" fmla="*/ 5698 h 10115"/>
                <a:gd name="connsiteX7" fmla="*/ 0 w 17269"/>
                <a:gd name="connsiteY7" fmla="*/ 5610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25 w 20025"/>
                <a:gd name="connsiteY0" fmla="*/ 9919 h 10115"/>
                <a:gd name="connsiteX1" fmla="*/ 17187 w 20025"/>
                <a:gd name="connsiteY1" fmla="*/ 187 h 10115"/>
                <a:gd name="connsiteX2" fmla="*/ 14309 w 20025"/>
                <a:gd name="connsiteY2" fmla="*/ 10115 h 10115"/>
                <a:gd name="connsiteX3" fmla="*/ 11500 w 20025"/>
                <a:gd name="connsiteY3" fmla="*/ 3 h 10115"/>
                <a:gd name="connsiteX4" fmla="*/ 8554 w 20025"/>
                <a:gd name="connsiteY4" fmla="*/ 9930 h 10115"/>
                <a:gd name="connsiteX5" fmla="*/ 5755 w 20025"/>
                <a:gd name="connsiteY5" fmla="*/ 3 h 10115"/>
                <a:gd name="connsiteX6" fmla="*/ 4341 w 20025"/>
                <a:gd name="connsiteY6" fmla="*/ 5698 h 10115"/>
                <a:gd name="connsiteX7" fmla="*/ 0 w 20025"/>
                <a:gd name="connsiteY7" fmla="*/ 5702 h 10115"/>
                <a:gd name="connsiteX0" fmla="*/ 20011 w 20011"/>
                <a:gd name="connsiteY0" fmla="*/ 9919 h 10115"/>
                <a:gd name="connsiteX1" fmla="*/ 17173 w 20011"/>
                <a:gd name="connsiteY1" fmla="*/ 187 h 10115"/>
                <a:gd name="connsiteX2" fmla="*/ 14295 w 20011"/>
                <a:gd name="connsiteY2" fmla="*/ 10115 h 10115"/>
                <a:gd name="connsiteX3" fmla="*/ 11486 w 20011"/>
                <a:gd name="connsiteY3" fmla="*/ 3 h 10115"/>
                <a:gd name="connsiteX4" fmla="*/ 8540 w 20011"/>
                <a:gd name="connsiteY4" fmla="*/ 9930 h 10115"/>
                <a:gd name="connsiteX5" fmla="*/ 5741 w 20011"/>
                <a:gd name="connsiteY5" fmla="*/ 3 h 10115"/>
                <a:gd name="connsiteX6" fmla="*/ 4327 w 20011"/>
                <a:gd name="connsiteY6" fmla="*/ 5698 h 10115"/>
                <a:gd name="connsiteX7" fmla="*/ 0 w 20011"/>
                <a:gd name="connsiteY7" fmla="*/ 5059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5"/>
                <a:gd name="connsiteX1" fmla="*/ 17173 w 20011"/>
                <a:gd name="connsiteY1" fmla="*/ 186 h 10115"/>
                <a:gd name="connsiteX2" fmla="*/ 14295 w 20011"/>
                <a:gd name="connsiteY2" fmla="*/ 10114 h 10115"/>
                <a:gd name="connsiteX3" fmla="*/ 11486 w 20011"/>
                <a:gd name="connsiteY3" fmla="*/ 2 h 10115"/>
                <a:gd name="connsiteX4" fmla="*/ 8540 w 20011"/>
                <a:gd name="connsiteY4" fmla="*/ 9929 h 10115"/>
                <a:gd name="connsiteX5" fmla="*/ 5741 w 20011"/>
                <a:gd name="connsiteY5" fmla="*/ 2 h 10115"/>
                <a:gd name="connsiteX6" fmla="*/ 2881 w 20011"/>
                <a:gd name="connsiteY6" fmla="*/ 10109 h 10115"/>
                <a:gd name="connsiteX7" fmla="*/ 0 w 20011"/>
                <a:gd name="connsiteY7" fmla="*/ 5058 h 10115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011"/>
                <a:gd name="connsiteY0" fmla="*/ 9918 h 10114"/>
                <a:gd name="connsiteX1" fmla="*/ 17173 w 20011"/>
                <a:gd name="connsiteY1" fmla="*/ 186 h 10114"/>
                <a:gd name="connsiteX2" fmla="*/ 14295 w 20011"/>
                <a:gd name="connsiteY2" fmla="*/ 10114 h 10114"/>
                <a:gd name="connsiteX3" fmla="*/ 11486 w 20011"/>
                <a:gd name="connsiteY3" fmla="*/ 2 h 10114"/>
                <a:gd name="connsiteX4" fmla="*/ 8540 w 20011"/>
                <a:gd name="connsiteY4" fmla="*/ 9929 h 10114"/>
                <a:gd name="connsiteX5" fmla="*/ 5741 w 20011"/>
                <a:gd name="connsiteY5" fmla="*/ 2 h 10114"/>
                <a:gd name="connsiteX6" fmla="*/ 2881 w 20011"/>
                <a:gd name="connsiteY6" fmla="*/ 10109 h 10114"/>
                <a:gd name="connsiteX7" fmla="*/ 0 w 20011"/>
                <a:gd name="connsiteY7" fmla="*/ 5058 h 10114"/>
                <a:gd name="connsiteX0" fmla="*/ 20011 w 20231"/>
                <a:gd name="connsiteY0" fmla="*/ 9918 h 10576"/>
                <a:gd name="connsiteX1" fmla="*/ 20024 w 20231"/>
                <a:gd name="connsiteY1" fmla="*/ 9837 h 10576"/>
                <a:gd name="connsiteX2" fmla="*/ 17173 w 20231"/>
                <a:gd name="connsiteY2" fmla="*/ 186 h 10576"/>
                <a:gd name="connsiteX3" fmla="*/ 14295 w 20231"/>
                <a:gd name="connsiteY3" fmla="*/ 10114 h 10576"/>
                <a:gd name="connsiteX4" fmla="*/ 11486 w 20231"/>
                <a:gd name="connsiteY4" fmla="*/ 2 h 10576"/>
                <a:gd name="connsiteX5" fmla="*/ 8540 w 20231"/>
                <a:gd name="connsiteY5" fmla="*/ 9929 h 10576"/>
                <a:gd name="connsiteX6" fmla="*/ 5741 w 20231"/>
                <a:gd name="connsiteY6" fmla="*/ 2 h 10576"/>
                <a:gd name="connsiteX7" fmla="*/ 2881 w 20231"/>
                <a:gd name="connsiteY7" fmla="*/ 10109 h 10576"/>
                <a:gd name="connsiteX8" fmla="*/ 0 w 20231"/>
                <a:gd name="connsiteY8" fmla="*/ 5058 h 10576"/>
                <a:gd name="connsiteX0" fmla="*/ 20011 w 20688"/>
                <a:gd name="connsiteY0" fmla="*/ 9918 h 10114"/>
                <a:gd name="connsiteX1" fmla="*/ 20564 w 20688"/>
                <a:gd name="connsiteY1" fmla="*/ 7539 h 10114"/>
                <a:gd name="connsiteX2" fmla="*/ 17173 w 20688"/>
                <a:gd name="connsiteY2" fmla="*/ 186 h 10114"/>
                <a:gd name="connsiteX3" fmla="*/ 14295 w 20688"/>
                <a:gd name="connsiteY3" fmla="*/ 10114 h 10114"/>
                <a:gd name="connsiteX4" fmla="*/ 11486 w 20688"/>
                <a:gd name="connsiteY4" fmla="*/ 2 h 10114"/>
                <a:gd name="connsiteX5" fmla="*/ 8540 w 20688"/>
                <a:gd name="connsiteY5" fmla="*/ 9929 h 10114"/>
                <a:gd name="connsiteX6" fmla="*/ 5741 w 20688"/>
                <a:gd name="connsiteY6" fmla="*/ 2 h 10114"/>
                <a:gd name="connsiteX7" fmla="*/ 2881 w 20688"/>
                <a:gd name="connsiteY7" fmla="*/ 10109 h 10114"/>
                <a:gd name="connsiteX8" fmla="*/ 0 w 20688"/>
                <a:gd name="connsiteY8" fmla="*/ 5058 h 10114"/>
                <a:gd name="connsiteX0" fmla="*/ 29091 w 29091"/>
                <a:gd name="connsiteY0" fmla="*/ 7252 h 10114"/>
                <a:gd name="connsiteX1" fmla="*/ 20564 w 29091"/>
                <a:gd name="connsiteY1" fmla="*/ 7539 h 10114"/>
                <a:gd name="connsiteX2" fmla="*/ 17173 w 29091"/>
                <a:gd name="connsiteY2" fmla="*/ 186 h 10114"/>
                <a:gd name="connsiteX3" fmla="*/ 14295 w 29091"/>
                <a:gd name="connsiteY3" fmla="*/ 10114 h 10114"/>
                <a:gd name="connsiteX4" fmla="*/ 11486 w 29091"/>
                <a:gd name="connsiteY4" fmla="*/ 2 h 10114"/>
                <a:gd name="connsiteX5" fmla="*/ 8540 w 29091"/>
                <a:gd name="connsiteY5" fmla="*/ 9929 h 10114"/>
                <a:gd name="connsiteX6" fmla="*/ 5741 w 29091"/>
                <a:gd name="connsiteY6" fmla="*/ 2 h 10114"/>
                <a:gd name="connsiteX7" fmla="*/ 2881 w 29091"/>
                <a:gd name="connsiteY7" fmla="*/ 10109 h 10114"/>
                <a:gd name="connsiteX8" fmla="*/ 0 w 29091"/>
                <a:gd name="connsiteY8" fmla="*/ 5058 h 10114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0465"/>
                <a:gd name="connsiteX1" fmla="*/ 20024 w 29091"/>
                <a:gd name="connsiteY1" fmla="*/ 10113 h 10465"/>
                <a:gd name="connsiteX2" fmla="*/ 17173 w 29091"/>
                <a:gd name="connsiteY2" fmla="*/ 186 h 10465"/>
                <a:gd name="connsiteX3" fmla="*/ 14295 w 29091"/>
                <a:gd name="connsiteY3" fmla="*/ 10114 h 10465"/>
                <a:gd name="connsiteX4" fmla="*/ 11486 w 29091"/>
                <a:gd name="connsiteY4" fmla="*/ 2 h 10465"/>
                <a:gd name="connsiteX5" fmla="*/ 8540 w 29091"/>
                <a:gd name="connsiteY5" fmla="*/ 9929 h 10465"/>
                <a:gd name="connsiteX6" fmla="*/ 5741 w 29091"/>
                <a:gd name="connsiteY6" fmla="*/ 2 h 10465"/>
                <a:gd name="connsiteX7" fmla="*/ 2881 w 29091"/>
                <a:gd name="connsiteY7" fmla="*/ 10109 h 10465"/>
                <a:gd name="connsiteX8" fmla="*/ 0 w 29091"/>
                <a:gd name="connsiteY8" fmla="*/ 5058 h 10465"/>
                <a:gd name="connsiteX0" fmla="*/ 29091 w 29091"/>
                <a:gd name="connsiteY0" fmla="*/ 7252 h 11004"/>
                <a:gd name="connsiteX1" fmla="*/ 22322 w 29091"/>
                <a:gd name="connsiteY1" fmla="*/ 10205 h 11004"/>
                <a:gd name="connsiteX2" fmla="*/ 20024 w 29091"/>
                <a:gd name="connsiteY2" fmla="*/ 10113 h 11004"/>
                <a:gd name="connsiteX3" fmla="*/ 17173 w 29091"/>
                <a:gd name="connsiteY3" fmla="*/ 186 h 11004"/>
                <a:gd name="connsiteX4" fmla="*/ 14295 w 29091"/>
                <a:gd name="connsiteY4" fmla="*/ 10114 h 11004"/>
                <a:gd name="connsiteX5" fmla="*/ 11486 w 29091"/>
                <a:gd name="connsiteY5" fmla="*/ 2 h 11004"/>
                <a:gd name="connsiteX6" fmla="*/ 8540 w 29091"/>
                <a:gd name="connsiteY6" fmla="*/ 9929 h 11004"/>
                <a:gd name="connsiteX7" fmla="*/ 5741 w 29091"/>
                <a:gd name="connsiteY7" fmla="*/ 2 h 11004"/>
                <a:gd name="connsiteX8" fmla="*/ 2881 w 29091"/>
                <a:gd name="connsiteY8" fmla="*/ 10109 h 11004"/>
                <a:gd name="connsiteX9" fmla="*/ 0 w 29091"/>
                <a:gd name="connsiteY9" fmla="*/ 5058 h 11004"/>
                <a:gd name="connsiteX0" fmla="*/ 29091 w 29091"/>
                <a:gd name="connsiteY0" fmla="*/ 7252 h 10920"/>
                <a:gd name="connsiteX1" fmla="*/ 24659 w 29091"/>
                <a:gd name="connsiteY1" fmla="*/ 9102 h 10920"/>
                <a:gd name="connsiteX2" fmla="*/ 22322 w 29091"/>
                <a:gd name="connsiteY2" fmla="*/ 10205 h 10920"/>
                <a:gd name="connsiteX3" fmla="*/ 20024 w 29091"/>
                <a:gd name="connsiteY3" fmla="*/ 10113 h 10920"/>
                <a:gd name="connsiteX4" fmla="*/ 17173 w 29091"/>
                <a:gd name="connsiteY4" fmla="*/ 186 h 10920"/>
                <a:gd name="connsiteX5" fmla="*/ 14295 w 29091"/>
                <a:gd name="connsiteY5" fmla="*/ 10114 h 10920"/>
                <a:gd name="connsiteX6" fmla="*/ 11486 w 29091"/>
                <a:gd name="connsiteY6" fmla="*/ 2 h 10920"/>
                <a:gd name="connsiteX7" fmla="*/ 8540 w 29091"/>
                <a:gd name="connsiteY7" fmla="*/ 9929 h 10920"/>
                <a:gd name="connsiteX8" fmla="*/ 5741 w 29091"/>
                <a:gd name="connsiteY8" fmla="*/ 2 h 10920"/>
                <a:gd name="connsiteX9" fmla="*/ 2881 w 29091"/>
                <a:gd name="connsiteY9" fmla="*/ 10109 h 10920"/>
                <a:gd name="connsiteX10" fmla="*/ 0 w 29091"/>
                <a:gd name="connsiteY10" fmla="*/ 5058 h 10920"/>
                <a:gd name="connsiteX0" fmla="*/ 29091 w 29091"/>
                <a:gd name="connsiteY0" fmla="*/ 7252 h 10920"/>
                <a:gd name="connsiteX1" fmla="*/ 26659 w 29091"/>
                <a:gd name="connsiteY1" fmla="*/ 8275 h 10920"/>
                <a:gd name="connsiteX2" fmla="*/ 24659 w 29091"/>
                <a:gd name="connsiteY2" fmla="*/ 9102 h 10920"/>
                <a:gd name="connsiteX3" fmla="*/ 22322 w 29091"/>
                <a:gd name="connsiteY3" fmla="*/ 10205 h 10920"/>
                <a:gd name="connsiteX4" fmla="*/ 20024 w 29091"/>
                <a:gd name="connsiteY4" fmla="*/ 10113 h 10920"/>
                <a:gd name="connsiteX5" fmla="*/ 17173 w 29091"/>
                <a:gd name="connsiteY5" fmla="*/ 186 h 10920"/>
                <a:gd name="connsiteX6" fmla="*/ 14295 w 29091"/>
                <a:gd name="connsiteY6" fmla="*/ 10114 h 10920"/>
                <a:gd name="connsiteX7" fmla="*/ 11486 w 29091"/>
                <a:gd name="connsiteY7" fmla="*/ 2 h 10920"/>
                <a:gd name="connsiteX8" fmla="*/ 8540 w 29091"/>
                <a:gd name="connsiteY8" fmla="*/ 9929 h 10920"/>
                <a:gd name="connsiteX9" fmla="*/ 5741 w 29091"/>
                <a:gd name="connsiteY9" fmla="*/ 2 h 10920"/>
                <a:gd name="connsiteX10" fmla="*/ 2881 w 29091"/>
                <a:gd name="connsiteY10" fmla="*/ 10109 h 10920"/>
                <a:gd name="connsiteX11" fmla="*/ 0 w 29091"/>
                <a:gd name="connsiteY11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920"/>
                <a:gd name="connsiteX1" fmla="*/ 28010 w 29091"/>
                <a:gd name="connsiteY1" fmla="*/ 7631 h 10920"/>
                <a:gd name="connsiteX2" fmla="*/ 26659 w 29091"/>
                <a:gd name="connsiteY2" fmla="*/ 8275 h 10920"/>
                <a:gd name="connsiteX3" fmla="*/ 24659 w 29091"/>
                <a:gd name="connsiteY3" fmla="*/ 9102 h 10920"/>
                <a:gd name="connsiteX4" fmla="*/ 22322 w 29091"/>
                <a:gd name="connsiteY4" fmla="*/ 10205 h 10920"/>
                <a:gd name="connsiteX5" fmla="*/ 20024 w 29091"/>
                <a:gd name="connsiteY5" fmla="*/ 10113 h 10920"/>
                <a:gd name="connsiteX6" fmla="*/ 17173 w 29091"/>
                <a:gd name="connsiteY6" fmla="*/ 186 h 10920"/>
                <a:gd name="connsiteX7" fmla="*/ 14295 w 29091"/>
                <a:gd name="connsiteY7" fmla="*/ 10114 h 10920"/>
                <a:gd name="connsiteX8" fmla="*/ 11486 w 29091"/>
                <a:gd name="connsiteY8" fmla="*/ 2 h 10920"/>
                <a:gd name="connsiteX9" fmla="*/ 8540 w 29091"/>
                <a:gd name="connsiteY9" fmla="*/ 9929 h 10920"/>
                <a:gd name="connsiteX10" fmla="*/ 5741 w 29091"/>
                <a:gd name="connsiteY10" fmla="*/ 2 h 10920"/>
                <a:gd name="connsiteX11" fmla="*/ 2881 w 29091"/>
                <a:gd name="connsiteY11" fmla="*/ 10109 h 10920"/>
                <a:gd name="connsiteX12" fmla="*/ 0 w 29091"/>
                <a:gd name="connsiteY12" fmla="*/ 5058 h 10920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4659 w 29091"/>
                <a:gd name="connsiteY3" fmla="*/ 9102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6659 w 29091"/>
                <a:gd name="connsiteY2" fmla="*/ 8275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29091 w 29091"/>
                <a:gd name="connsiteY0" fmla="*/ 7252 h 10282"/>
                <a:gd name="connsiteX1" fmla="*/ 28010 w 29091"/>
                <a:gd name="connsiteY1" fmla="*/ 7631 h 10282"/>
                <a:gd name="connsiteX2" fmla="*/ 28591 w 29091"/>
                <a:gd name="connsiteY2" fmla="*/ 646 h 10282"/>
                <a:gd name="connsiteX3" fmla="*/ 25686 w 29091"/>
                <a:gd name="connsiteY3" fmla="*/ 10113 h 10282"/>
                <a:gd name="connsiteX4" fmla="*/ 22903 w 29091"/>
                <a:gd name="connsiteY4" fmla="*/ 370 h 10282"/>
                <a:gd name="connsiteX5" fmla="*/ 20024 w 29091"/>
                <a:gd name="connsiteY5" fmla="*/ 10113 h 10282"/>
                <a:gd name="connsiteX6" fmla="*/ 17173 w 29091"/>
                <a:gd name="connsiteY6" fmla="*/ 186 h 10282"/>
                <a:gd name="connsiteX7" fmla="*/ 14295 w 29091"/>
                <a:gd name="connsiteY7" fmla="*/ 10114 h 10282"/>
                <a:gd name="connsiteX8" fmla="*/ 11486 w 29091"/>
                <a:gd name="connsiteY8" fmla="*/ 2 h 10282"/>
                <a:gd name="connsiteX9" fmla="*/ 8540 w 29091"/>
                <a:gd name="connsiteY9" fmla="*/ 9929 h 10282"/>
                <a:gd name="connsiteX10" fmla="*/ 5741 w 29091"/>
                <a:gd name="connsiteY10" fmla="*/ 2 h 10282"/>
                <a:gd name="connsiteX11" fmla="*/ 2881 w 29091"/>
                <a:gd name="connsiteY11" fmla="*/ 10109 h 10282"/>
                <a:gd name="connsiteX12" fmla="*/ 0 w 29091"/>
                <a:gd name="connsiteY12" fmla="*/ 5058 h 10282"/>
                <a:gd name="connsiteX0" fmla="*/ 34307 w 34307"/>
                <a:gd name="connsiteY0" fmla="*/ 450 h 10282"/>
                <a:gd name="connsiteX1" fmla="*/ 28010 w 34307"/>
                <a:gd name="connsiteY1" fmla="*/ 7631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591 w 34307"/>
                <a:gd name="connsiteY2" fmla="*/ 646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282"/>
                <a:gd name="connsiteX1" fmla="*/ 31402 w 34307"/>
                <a:gd name="connsiteY1" fmla="*/ 10205 h 10282"/>
                <a:gd name="connsiteX2" fmla="*/ 28605 w 34307"/>
                <a:gd name="connsiteY2" fmla="*/ 370 h 10282"/>
                <a:gd name="connsiteX3" fmla="*/ 25686 w 34307"/>
                <a:gd name="connsiteY3" fmla="*/ 10113 h 10282"/>
                <a:gd name="connsiteX4" fmla="*/ 22903 w 34307"/>
                <a:gd name="connsiteY4" fmla="*/ 370 h 10282"/>
                <a:gd name="connsiteX5" fmla="*/ 20024 w 34307"/>
                <a:gd name="connsiteY5" fmla="*/ 10113 h 10282"/>
                <a:gd name="connsiteX6" fmla="*/ 17173 w 34307"/>
                <a:gd name="connsiteY6" fmla="*/ 186 h 10282"/>
                <a:gd name="connsiteX7" fmla="*/ 14295 w 34307"/>
                <a:gd name="connsiteY7" fmla="*/ 10114 h 10282"/>
                <a:gd name="connsiteX8" fmla="*/ 11486 w 34307"/>
                <a:gd name="connsiteY8" fmla="*/ 2 h 10282"/>
                <a:gd name="connsiteX9" fmla="*/ 8540 w 34307"/>
                <a:gd name="connsiteY9" fmla="*/ 9929 h 10282"/>
                <a:gd name="connsiteX10" fmla="*/ 5741 w 34307"/>
                <a:gd name="connsiteY10" fmla="*/ 2 h 10282"/>
                <a:gd name="connsiteX11" fmla="*/ 2881 w 34307"/>
                <a:gd name="connsiteY11" fmla="*/ 10109 h 10282"/>
                <a:gd name="connsiteX12" fmla="*/ 0 w 34307"/>
                <a:gd name="connsiteY12" fmla="*/ 5058 h 10282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405"/>
                <a:gd name="connsiteX1" fmla="*/ 31402 w 34307"/>
                <a:gd name="connsiteY1" fmla="*/ 10205 h 10405"/>
                <a:gd name="connsiteX2" fmla="*/ 28605 w 34307"/>
                <a:gd name="connsiteY2" fmla="*/ 370 h 10405"/>
                <a:gd name="connsiteX3" fmla="*/ 25686 w 34307"/>
                <a:gd name="connsiteY3" fmla="*/ 10389 h 10405"/>
                <a:gd name="connsiteX4" fmla="*/ 22903 w 34307"/>
                <a:gd name="connsiteY4" fmla="*/ 370 h 10405"/>
                <a:gd name="connsiteX5" fmla="*/ 20024 w 34307"/>
                <a:gd name="connsiteY5" fmla="*/ 10113 h 10405"/>
                <a:gd name="connsiteX6" fmla="*/ 17173 w 34307"/>
                <a:gd name="connsiteY6" fmla="*/ 186 h 10405"/>
                <a:gd name="connsiteX7" fmla="*/ 14295 w 34307"/>
                <a:gd name="connsiteY7" fmla="*/ 10114 h 10405"/>
                <a:gd name="connsiteX8" fmla="*/ 11486 w 34307"/>
                <a:gd name="connsiteY8" fmla="*/ 2 h 10405"/>
                <a:gd name="connsiteX9" fmla="*/ 8540 w 34307"/>
                <a:gd name="connsiteY9" fmla="*/ 9929 h 10405"/>
                <a:gd name="connsiteX10" fmla="*/ 5741 w 34307"/>
                <a:gd name="connsiteY10" fmla="*/ 2 h 10405"/>
                <a:gd name="connsiteX11" fmla="*/ 2881 w 34307"/>
                <a:gd name="connsiteY11" fmla="*/ 10109 h 10405"/>
                <a:gd name="connsiteX12" fmla="*/ 0 w 34307"/>
                <a:gd name="connsiteY12" fmla="*/ 5058 h 10405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903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390"/>
                <a:gd name="connsiteX1" fmla="*/ 31402 w 34307"/>
                <a:gd name="connsiteY1" fmla="*/ 10205 h 10390"/>
                <a:gd name="connsiteX2" fmla="*/ 28605 w 34307"/>
                <a:gd name="connsiteY2" fmla="*/ 370 h 10390"/>
                <a:gd name="connsiteX3" fmla="*/ 25686 w 34307"/>
                <a:gd name="connsiteY3" fmla="*/ 10389 h 10390"/>
                <a:gd name="connsiteX4" fmla="*/ 22862 w 34307"/>
                <a:gd name="connsiteY4" fmla="*/ 370 h 10390"/>
                <a:gd name="connsiteX5" fmla="*/ 20024 w 34307"/>
                <a:gd name="connsiteY5" fmla="*/ 10113 h 10390"/>
                <a:gd name="connsiteX6" fmla="*/ 17173 w 34307"/>
                <a:gd name="connsiteY6" fmla="*/ 186 h 10390"/>
                <a:gd name="connsiteX7" fmla="*/ 14295 w 34307"/>
                <a:gd name="connsiteY7" fmla="*/ 10114 h 10390"/>
                <a:gd name="connsiteX8" fmla="*/ 11486 w 34307"/>
                <a:gd name="connsiteY8" fmla="*/ 2 h 10390"/>
                <a:gd name="connsiteX9" fmla="*/ 8540 w 34307"/>
                <a:gd name="connsiteY9" fmla="*/ 9929 h 10390"/>
                <a:gd name="connsiteX10" fmla="*/ 5741 w 34307"/>
                <a:gd name="connsiteY10" fmla="*/ 2 h 10390"/>
                <a:gd name="connsiteX11" fmla="*/ 2881 w 34307"/>
                <a:gd name="connsiteY11" fmla="*/ 10109 h 10390"/>
                <a:gd name="connsiteX12" fmla="*/ 0 w 34307"/>
                <a:gd name="connsiteY12" fmla="*/ 5058 h 10390"/>
                <a:gd name="connsiteX0" fmla="*/ 34307 w 34307"/>
                <a:gd name="connsiteY0" fmla="*/ 450 h 10483"/>
                <a:gd name="connsiteX1" fmla="*/ 31402 w 34307"/>
                <a:gd name="connsiteY1" fmla="*/ 10205 h 10483"/>
                <a:gd name="connsiteX2" fmla="*/ 28605 w 34307"/>
                <a:gd name="connsiteY2" fmla="*/ 370 h 10483"/>
                <a:gd name="connsiteX3" fmla="*/ 25686 w 34307"/>
                <a:gd name="connsiteY3" fmla="*/ 10389 h 10483"/>
                <a:gd name="connsiteX4" fmla="*/ 22862 w 34307"/>
                <a:gd name="connsiteY4" fmla="*/ 370 h 10483"/>
                <a:gd name="connsiteX5" fmla="*/ 20038 w 34307"/>
                <a:gd name="connsiteY5" fmla="*/ 10481 h 10483"/>
                <a:gd name="connsiteX6" fmla="*/ 17173 w 34307"/>
                <a:gd name="connsiteY6" fmla="*/ 186 h 10483"/>
                <a:gd name="connsiteX7" fmla="*/ 14295 w 34307"/>
                <a:gd name="connsiteY7" fmla="*/ 10114 h 10483"/>
                <a:gd name="connsiteX8" fmla="*/ 11486 w 34307"/>
                <a:gd name="connsiteY8" fmla="*/ 2 h 10483"/>
                <a:gd name="connsiteX9" fmla="*/ 8540 w 34307"/>
                <a:gd name="connsiteY9" fmla="*/ 9929 h 10483"/>
                <a:gd name="connsiteX10" fmla="*/ 5741 w 34307"/>
                <a:gd name="connsiteY10" fmla="*/ 2 h 10483"/>
                <a:gd name="connsiteX11" fmla="*/ 2881 w 34307"/>
                <a:gd name="connsiteY11" fmla="*/ 10109 h 10483"/>
                <a:gd name="connsiteX12" fmla="*/ 0 w 34307"/>
                <a:gd name="connsiteY12" fmla="*/ 5058 h 10483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4307 w 34307"/>
                <a:gd name="connsiteY0" fmla="*/ 450 h 10481"/>
                <a:gd name="connsiteX1" fmla="*/ 31402 w 34307"/>
                <a:gd name="connsiteY1" fmla="*/ 10205 h 10481"/>
                <a:gd name="connsiteX2" fmla="*/ 28605 w 34307"/>
                <a:gd name="connsiteY2" fmla="*/ 370 h 10481"/>
                <a:gd name="connsiteX3" fmla="*/ 25686 w 34307"/>
                <a:gd name="connsiteY3" fmla="*/ 10389 h 10481"/>
                <a:gd name="connsiteX4" fmla="*/ 22862 w 34307"/>
                <a:gd name="connsiteY4" fmla="*/ 370 h 10481"/>
                <a:gd name="connsiteX5" fmla="*/ 20038 w 34307"/>
                <a:gd name="connsiteY5" fmla="*/ 10481 h 10481"/>
                <a:gd name="connsiteX6" fmla="*/ 17173 w 34307"/>
                <a:gd name="connsiteY6" fmla="*/ 186 h 10481"/>
                <a:gd name="connsiteX7" fmla="*/ 14295 w 34307"/>
                <a:gd name="connsiteY7" fmla="*/ 10114 h 10481"/>
                <a:gd name="connsiteX8" fmla="*/ 11486 w 34307"/>
                <a:gd name="connsiteY8" fmla="*/ 2 h 10481"/>
                <a:gd name="connsiteX9" fmla="*/ 8540 w 34307"/>
                <a:gd name="connsiteY9" fmla="*/ 9929 h 10481"/>
                <a:gd name="connsiteX10" fmla="*/ 5741 w 34307"/>
                <a:gd name="connsiteY10" fmla="*/ 2 h 10481"/>
                <a:gd name="connsiteX11" fmla="*/ 2881 w 34307"/>
                <a:gd name="connsiteY11" fmla="*/ 10109 h 10481"/>
                <a:gd name="connsiteX12" fmla="*/ 0 w 34307"/>
                <a:gd name="connsiteY12" fmla="*/ 5058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4639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129"/>
                <a:gd name="connsiteY0" fmla="*/ 450 h 10481"/>
                <a:gd name="connsiteX1" fmla="*/ 33224 w 36129"/>
                <a:gd name="connsiteY1" fmla="*/ 10205 h 10481"/>
                <a:gd name="connsiteX2" fmla="*/ 30427 w 36129"/>
                <a:gd name="connsiteY2" fmla="*/ 370 h 10481"/>
                <a:gd name="connsiteX3" fmla="*/ 27508 w 36129"/>
                <a:gd name="connsiteY3" fmla="*/ 10389 h 10481"/>
                <a:gd name="connsiteX4" fmla="*/ 24684 w 36129"/>
                <a:gd name="connsiteY4" fmla="*/ 370 h 10481"/>
                <a:gd name="connsiteX5" fmla="*/ 21860 w 36129"/>
                <a:gd name="connsiteY5" fmla="*/ 10481 h 10481"/>
                <a:gd name="connsiteX6" fmla="*/ 18995 w 36129"/>
                <a:gd name="connsiteY6" fmla="*/ 186 h 10481"/>
                <a:gd name="connsiteX7" fmla="*/ 16117 w 36129"/>
                <a:gd name="connsiteY7" fmla="*/ 10114 h 10481"/>
                <a:gd name="connsiteX8" fmla="*/ 13308 w 36129"/>
                <a:gd name="connsiteY8" fmla="*/ 2 h 10481"/>
                <a:gd name="connsiteX9" fmla="*/ 10362 w 36129"/>
                <a:gd name="connsiteY9" fmla="*/ 9929 h 10481"/>
                <a:gd name="connsiteX10" fmla="*/ 7563 w 36129"/>
                <a:gd name="connsiteY10" fmla="*/ 2 h 10481"/>
                <a:gd name="connsiteX11" fmla="*/ 4703 w 36129"/>
                <a:gd name="connsiteY11" fmla="*/ 10109 h 10481"/>
                <a:gd name="connsiteX12" fmla="*/ 0 w 36129"/>
                <a:gd name="connsiteY12" fmla="*/ 5477 h 10481"/>
                <a:gd name="connsiteX0" fmla="*/ 36129 w 36344"/>
                <a:gd name="connsiteY0" fmla="*/ 774 h 10805"/>
                <a:gd name="connsiteX1" fmla="*/ 36129 w 36344"/>
                <a:gd name="connsiteY1" fmla="*/ 708 h 10805"/>
                <a:gd name="connsiteX2" fmla="*/ 33224 w 36344"/>
                <a:gd name="connsiteY2" fmla="*/ 10529 h 10805"/>
                <a:gd name="connsiteX3" fmla="*/ 30427 w 36344"/>
                <a:gd name="connsiteY3" fmla="*/ 694 h 10805"/>
                <a:gd name="connsiteX4" fmla="*/ 27508 w 36344"/>
                <a:gd name="connsiteY4" fmla="*/ 10713 h 10805"/>
                <a:gd name="connsiteX5" fmla="*/ 24684 w 36344"/>
                <a:gd name="connsiteY5" fmla="*/ 694 h 10805"/>
                <a:gd name="connsiteX6" fmla="*/ 21860 w 36344"/>
                <a:gd name="connsiteY6" fmla="*/ 10805 h 10805"/>
                <a:gd name="connsiteX7" fmla="*/ 18995 w 36344"/>
                <a:gd name="connsiteY7" fmla="*/ 510 h 10805"/>
                <a:gd name="connsiteX8" fmla="*/ 16117 w 36344"/>
                <a:gd name="connsiteY8" fmla="*/ 10438 h 10805"/>
                <a:gd name="connsiteX9" fmla="*/ 13308 w 36344"/>
                <a:gd name="connsiteY9" fmla="*/ 326 h 10805"/>
                <a:gd name="connsiteX10" fmla="*/ 10362 w 36344"/>
                <a:gd name="connsiteY10" fmla="*/ 10253 h 10805"/>
                <a:gd name="connsiteX11" fmla="*/ 7563 w 36344"/>
                <a:gd name="connsiteY11" fmla="*/ 326 h 10805"/>
                <a:gd name="connsiteX12" fmla="*/ 4703 w 36344"/>
                <a:gd name="connsiteY12" fmla="*/ 10433 h 10805"/>
                <a:gd name="connsiteX13" fmla="*/ 0 w 36344"/>
                <a:gd name="connsiteY13" fmla="*/ 5801 h 10805"/>
                <a:gd name="connsiteX0" fmla="*/ 36129 w 38413"/>
                <a:gd name="connsiteY0" fmla="*/ 450 h 10481"/>
                <a:gd name="connsiteX1" fmla="*/ 38356 w 38413"/>
                <a:gd name="connsiteY1" fmla="*/ 4365 h 10481"/>
                <a:gd name="connsiteX2" fmla="*/ 33224 w 38413"/>
                <a:gd name="connsiteY2" fmla="*/ 10205 h 10481"/>
                <a:gd name="connsiteX3" fmla="*/ 30427 w 38413"/>
                <a:gd name="connsiteY3" fmla="*/ 370 h 10481"/>
                <a:gd name="connsiteX4" fmla="*/ 27508 w 38413"/>
                <a:gd name="connsiteY4" fmla="*/ 10389 h 10481"/>
                <a:gd name="connsiteX5" fmla="*/ 24684 w 38413"/>
                <a:gd name="connsiteY5" fmla="*/ 370 h 10481"/>
                <a:gd name="connsiteX6" fmla="*/ 21860 w 38413"/>
                <a:gd name="connsiteY6" fmla="*/ 10481 h 10481"/>
                <a:gd name="connsiteX7" fmla="*/ 18995 w 38413"/>
                <a:gd name="connsiteY7" fmla="*/ 186 h 10481"/>
                <a:gd name="connsiteX8" fmla="*/ 16117 w 38413"/>
                <a:gd name="connsiteY8" fmla="*/ 10114 h 10481"/>
                <a:gd name="connsiteX9" fmla="*/ 13308 w 38413"/>
                <a:gd name="connsiteY9" fmla="*/ 2 h 10481"/>
                <a:gd name="connsiteX10" fmla="*/ 10362 w 38413"/>
                <a:gd name="connsiteY10" fmla="*/ 9929 h 10481"/>
                <a:gd name="connsiteX11" fmla="*/ 7563 w 38413"/>
                <a:gd name="connsiteY11" fmla="*/ 2 h 10481"/>
                <a:gd name="connsiteX12" fmla="*/ 4703 w 38413"/>
                <a:gd name="connsiteY12" fmla="*/ 10109 h 10481"/>
                <a:gd name="connsiteX13" fmla="*/ 0 w 38413"/>
                <a:gd name="connsiteY13" fmla="*/ 5477 h 10481"/>
                <a:gd name="connsiteX0" fmla="*/ 36078 w 38412"/>
                <a:gd name="connsiteY0" fmla="*/ 3383 h 10481"/>
                <a:gd name="connsiteX1" fmla="*/ 38356 w 38412"/>
                <a:gd name="connsiteY1" fmla="*/ 4365 h 10481"/>
                <a:gd name="connsiteX2" fmla="*/ 33224 w 38412"/>
                <a:gd name="connsiteY2" fmla="*/ 10205 h 10481"/>
                <a:gd name="connsiteX3" fmla="*/ 30427 w 38412"/>
                <a:gd name="connsiteY3" fmla="*/ 370 h 10481"/>
                <a:gd name="connsiteX4" fmla="*/ 27508 w 38412"/>
                <a:gd name="connsiteY4" fmla="*/ 10389 h 10481"/>
                <a:gd name="connsiteX5" fmla="*/ 24684 w 38412"/>
                <a:gd name="connsiteY5" fmla="*/ 370 h 10481"/>
                <a:gd name="connsiteX6" fmla="*/ 21860 w 38412"/>
                <a:gd name="connsiteY6" fmla="*/ 10481 h 10481"/>
                <a:gd name="connsiteX7" fmla="*/ 18995 w 38412"/>
                <a:gd name="connsiteY7" fmla="*/ 186 h 10481"/>
                <a:gd name="connsiteX8" fmla="*/ 16117 w 38412"/>
                <a:gd name="connsiteY8" fmla="*/ 10114 h 10481"/>
                <a:gd name="connsiteX9" fmla="*/ 13308 w 38412"/>
                <a:gd name="connsiteY9" fmla="*/ 2 h 10481"/>
                <a:gd name="connsiteX10" fmla="*/ 10362 w 38412"/>
                <a:gd name="connsiteY10" fmla="*/ 9929 h 10481"/>
                <a:gd name="connsiteX11" fmla="*/ 7563 w 38412"/>
                <a:gd name="connsiteY11" fmla="*/ 2 h 10481"/>
                <a:gd name="connsiteX12" fmla="*/ 4703 w 38412"/>
                <a:gd name="connsiteY12" fmla="*/ 10109 h 10481"/>
                <a:gd name="connsiteX13" fmla="*/ 0 w 38412"/>
                <a:gd name="connsiteY13" fmla="*/ 5477 h 10481"/>
                <a:gd name="connsiteX0" fmla="*/ 36078 w 36331"/>
                <a:gd name="connsiteY0" fmla="*/ 3542 h 10640"/>
                <a:gd name="connsiteX1" fmla="*/ 36129 w 36331"/>
                <a:gd name="connsiteY1" fmla="*/ 334 h 10640"/>
                <a:gd name="connsiteX2" fmla="*/ 33224 w 36331"/>
                <a:gd name="connsiteY2" fmla="*/ 10364 h 10640"/>
                <a:gd name="connsiteX3" fmla="*/ 30427 w 36331"/>
                <a:gd name="connsiteY3" fmla="*/ 529 h 10640"/>
                <a:gd name="connsiteX4" fmla="*/ 27508 w 36331"/>
                <a:gd name="connsiteY4" fmla="*/ 10548 h 10640"/>
                <a:gd name="connsiteX5" fmla="*/ 24684 w 36331"/>
                <a:gd name="connsiteY5" fmla="*/ 529 h 10640"/>
                <a:gd name="connsiteX6" fmla="*/ 21860 w 36331"/>
                <a:gd name="connsiteY6" fmla="*/ 10640 h 10640"/>
                <a:gd name="connsiteX7" fmla="*/ 18995 w 36331"/>
                <a:gd name="connsiteY7" fmla="*/ 345 h 10640"/>
                <a:gd name="connsiteX8" fmla="*/ 16117 w 36331"/>
                <a:gd name="connsiteY8" fmla="*/ 10273 h 10640"/>
                <a:gd name="connsiteX9" fmla="*/ 13308 w 36331"/>
                <a:gd name="connsiteY9" fmla="*/ 161 h 10640"/>
                <a:gd name="connsiteX10" fmla="*/ 10362 w 36331"/>
                <a:gd name="connsiteY10" fmla="*/ 10088 h 10640"/>
                <a:gd name="connsiteX11" fmla="*/ 7563 w 36331"/>
                <a:gd name="connsiteY11" fmla="*/ 161 h 10640"/>
                <a:gd name="connsiteX12" fmla="*/ 4703 w 36331"/>
                <a:gd name="connsiteY12" fmla="*/ 10268 h 10640"/>
                <a:gd name="connsiteX13" fmla="*/ 0 w 36331"/>
                <a:gd name="connsiteY13" fmla="*/ 5636 h 10640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80 h 10516"/>
                <a:gd name="connsiteX1" fmla="*/ 36129 w 42657"/>
                <a:gd name="connsiteY1" fmla="*/ 210 h 10516"/>
                <a:gd name="connsiteX2" fmla="*/ 33224 w 42657"/>
                <a:gd name="connsiteY2" fmla="*/ 10240 h 10516"/>
                <a:gd name="connsiteX3" fmla="*/ 30427 w 42657"/>
                <a:gd name="connsiteY3" fmla="*/ 405 h 10516"/>
                <a:gd name="connsiteX4" fmla="*/ 27508 w 42657"/>
                <a:gd name="connsiteY4" fmla="*/ 10424 h 10516"/>
                <a:gd name="connsiteX5" fmla="*/ 24684 w 42657"/>
                <a:gd name="connsiteY5" fmla="*/ 405 h 10516"/>
                <a:gd name="connsiteX6" fmla="*/ 21860 w 42657"/>
                <a:gd name="connsiteY6" fmla="*/ 10516 h 10516"/>
                <a:gd name="connsiteX7" fmla="*/ 18995 w 42657"/>
                <a:gd name="connsiteY7" fmla="*/ 221 h 10516"/>
                <a:gd name="connsiteX8" fmla="*/ 16117 w 42657"/>
                <a:gd name="connsiteY8" fmla="*/ 10149 h 10516"/>
                <a:gd name="connsiteX9" fmla="*/ 13308 w 42657"/>
                <a:gd name="connsiteY9" fmla="*/ 37 h 10516"/>
                <a:gd name="connsiteX10" fmla="*/ 10362 w 42657"/>
                <a:gd name="connsiteY10" fmla="*/ 9964 h 10516"/>
                <a:gd name="connsiteX11" fmla="*/ 7563 w 42657"/>
                <a:gd name="connsiteY11" fmla="*/ 37 h 10516"/>
                <a:gd name="connsiteX12" fmla="*/ 4703 w 42657"/>
                <a:gd name="connsiteY12" fmla="*/ 10144 h 10516"/>
                <a:gd name="connsiteX13" fmla="*/ 0 w 42657"/>
                <a:gd name="connsiteY13" fmla="*/ 5512 h 10516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6945 h 10481"/>
                <a:gd name="connsiteX1" fmla="*/ 36129 w 42657"/>
                <a:gd name="connsiteY1" fmla="*/ 175 h 10481"/>
                <a:gd name="connsiteX2" fmla="*/ 33224 w 42657"/>
                <a:gd name="connsiteY2" fmla="*/ 10205 h 10481"/>
                <a:gd name="connsiteX3" fmla="*/ 30427 w 42657"/>
                <a:gd name="connsiteY3" fmla="*/ 370 h 10481"/>
                <a:gd name="connsiteX4" fmla="*/ 27508 w 42657"/>
                <a:gd name="connsiteY4" fmla="*/ 10389 h 10481"/>
                <a:gd name="connsiteX5" fmla="*/ 24684 w 42657"/>
                <a:gd name="connsiteY5" fmla="*/ 370 h 10481"/>
                <a:gd name="connsiteX6" fmla="*/ 21860 w 42657"/>
                <a:gd name="connsiteY6" fmla="*/ 10481 h 10481"/>
                <a:gd name="connsiteX7" fmla="*/ 18995 w 42657"/>
                <a:gd name="connsiteY7" fmla="*/ 186 h 10481"/>
                <a:gd name="connsiteX8" fmla="*/ 16117 w 42657"/>
                <a:gd name="connsiteY8" fmla="*/ 10114 h 10481"/>
                <a:gd name="connsiteX9" fmla="*/ 13308 w 42657"/>
                <a:gd name="connsiteY9" fmla="*/ 2 h 10481"/>
                <a:gd name="connsiteX10" fmla="*/ 10362 w 42657"/>
                <a:gd name="connsiteY10" fmla="*/ 9929 h 10481"/>
                <a:gd name="connsiteX11" fmla="*/ 7563 w 42657"/>
                <a:gd name="connsiteY11" fmla="*/ 2 h 10481"/>
                <a:gd name="connsiteX12" fmla="*/ 4703 w 42657"/>
                <a:gd name="connsiteY12" fmla="*/ 10109 h 10481"/>
                <a:gd name="connsiteX13" fmla="*/ 0 w 42657"/>
                <a:gd name="connsiteY13" fmla="*/ 5477 h 10481"/>
                <a:gd name="connsiteX0" fmla="*/ 42657 w 42657"/>
                <a:gd name="connsiteY0" fmla="*/ 7202 h 10738"/>
                <a:gd name="connsiteX1" fmla="*/ 36129 w 42657"/>
                <a:gd name="connsiteY1" fmla="*/ 13 h 10738"/>
                <a:gd name="connsiteX2" fmla="*/ 33224 w 42657"/>
                <a:gd name="connsiteY2" fmla="*/ 10462 h 10738"/>
                <a:gd name="connsiteX3" fmla="*/ 30427 w 42657"/>
                <a:gd name="connsiteY3" fmla="*/ 627 h 10738"/>
                <a:gd name="connsiteX4" fmla="*/ 27508 w 42657"/>
                <a:gd name="connsiteY4" fmla="*/ 10646 h 10738"/>
                <a:gd name="connsiteX5" fmla="*/ 24684 w 42657"/>
                <a:gd name="connsiteY5" fmla="*/ 627 h 10738"/>
                <a:gd name="connsiteX6" fmla="*/ 21860 w 42657"/>
                <a:gd name="connsiteY6" fmla="*/ 10738 h 10738"/>
                <a:gd name="connsiteX7" fmla="*/ 18995 w 42657"/>
                <a:gd name="connsiteY7" fmla="*/ 443 h 10738"/>
                <a:gd name="connsiteX8" fmla="*/ 16117 w 42657"/>
                <a:gd name="connsiteY8" fmla="*/ 10371 h 10738"/>
                <a:gd name="connsiteX9" fmla="*/ 13308 w 42657"/>
                <a:gd name="connsiteY9" fmla="*/ 259 h 10738"/>
                <a:gd name="connsiteX10" fmla="*/ 10362 w 42657"/>
                <a:gd name="connsiteY10" fmla="*/ 10186 h 10738"/>
                <a:gd name="connsiteX11" fmla="*/ 7563 w 42657"/>
                <a:gd name="connsiteY11" fmla="*/ 259 h 10738"/>
                <a:gd name="connsiteX12" fmla="*/ 4703 w 42657"/>
                <a:gd name="connsiteY12" fmla="*/ 10366 h 10738"/>
                <a:gd name="connsiteX13" fmla="*/ 0 w 42657"/>
                <a:gd name="connsiteY13" fmla="*/ 5734 h 10738"/>
                <a:gd name="connsiteX0" fmla="*/ 42657 w 42657"/>
                <a:gd name="connsiteY0" fmla="*/ 7194 h 10730"/>
                <a:gd name="connsiteX1" fmla="*/ 36129 w 42657"/>
                <a:gd name="connsiteY1" fmla="*/ 5 h 10730"/>
                <a:gd name="connsiteX2" fmla="*/ 33224 w 42657"/>
                <a:gd name="connsiteY2" fmla="*/ 10454 h 10730"/>
                <a:gd name="connsiteX3" fmla="*/ 30427 w 42657"/>
                <a:gd name="connsiteY3" fmla="*/ 619 h 10730"/>
                <a:gd name="connsiteX4" fmla="*/ 27508 w 42657"/>
                <a:gd name="connsiteY4" fmla="*/ 10638 h 10730"/>
                <a:gd name="connsiteX5" fmla="*/ 24684 w 42657"/>
                <a:gd name="connsiteY5" fmla="*/ 619 h 10730"/>
                <a:gd name="connsiteX6" fmla="*/ 21860 w 42657"/>
                <a:gd name="connsiteY6" fmla="*/ 10730 h 10730"/>
                <a:gd name="connsiteX7" fmla="*/ 18995 w 42657"/>
                <a:gd name="connsiteY7" fmla="*/ 435 h 10730"/>
                <a:gd name="connsiteX8" fmla="*/ 16117 w 42657"/>
                <a:gd name="connsiteY8" fmla="*/ 10363 h 10730"/>
                <a:gd name="connsiteX9" fmla="*/ 13308 w 42657"/>
                <a:gd name="connsiteY9" fmla="*/ 251 h 10730"/>
                <a:gd name="connsiteX10" fmla="*/ 10362 w 42657"/>
                <a:gd name="connsiteY10" fmla="*/ 10178 h 10730"/>
                <a:gd name="connsiteX11" fmla="*/ 7563 w 42657"/>
                <a:gd name="connsiteY11" fmla="*/ 251 h 10730"/>
                <a:gd name="connsiteX12" fmla="*/ 4703 w 42657"/>
                <a:gd name="connsiteY12" fmla="*/ 10358 h 10730"/>
                <a:gd name="connsiteX13" fmla="*/ 0 w 42657"/>
                <a:gd name="connsiteY13" fmla="*/ 5726 h 10730"/>
                <a:gd name="connsiteX0" fmla="*/ 42657 w 42657"/>
                <a:gd name="connsiteY0" fmla="*/ 7189 h 10725"/>
                <a:gd name="connsiteX1" fmla="*/ 36129 w 42657"/>
                <a:gd name="connsiteY1" fmla="*/ 0 h 10725"/>
                <a:gd name="connsiteX2" fmla="*/ 33224 w 42657"/>
                <a:gd name="connsiteY2" fmla="*/ 10449 h 10725"/>
                <a:gd name="connsiteX3" fmla="*/ 30427 w 42657"/>
                <a:gd name="connsiteY3" fmla="*/ 614 h 10725"/>
                <a:gd name="connsiteX4" fmla="*/ 27508 w 42657"/>
                <a:gd name="connsiteY4" fmla="*/ 10633 h 10725"/>
                <a:gd name="connsiteX5" fmla="*/ 24684 w 42657"/>
                <a:gd name="connsiteY5" fmla="*/ 614 h 10725"/>
                <a:gd name="connsiteX6" fmla="*/ 21860 w 42657"/>
                <a:gd name="connsiteY6" fmla="*/ 10725 h 10725"/>
                <a:gd name="connsiteX7" fmla="*/ 18995 w 42657"/>
                <a:gd name="connsiteY7" fmla="*/ 430 h 10725"/>
                <a:gd name="connsiteX8" fmla="*/ 16117 w 42657"/>
                <a:gd name="connsiteY8" fmla="*/ 10358 h 10725"/>
                <a:gd name="connsiteX9" fmla="*/ 13308 w 42657"/>
                <a:gd name="connsiteY9" fmla="*/ 246 h 10725"/>
                <a:gd name="connsiteX10" fmla="*/ 10362 w 42657"/>
                <a:gd name="connsiteY10" fmla="*/ 10173 h 10725"/>
                <a:gd name="connsiteX11" fmla="*/ 7563 w 42657"/>
                <a:gd name="connsiteY11" fmla="*/ 246 h 10725"/>
                <a:gd name="connsiteX12" fmla="*/ 4703 w 42657"/>
                <a:gd name="connsiteY12" fmla="*/ 10353 h 10725"/>
                <a:gd name="connsiteX13" fmla="*/ 0 w 42657"/>
                <a:gd name="connsiteY13" fmla="*/ 5721 h 10725"/>
                <a:gd name="connsiteX0" fmla="*/ 42657 w 42657"/>
                <a:gd name="connsiteY0" fmla="*/ 7191 h 10727"/>
                <a:gd name="connsiteX1" fmla="*/ 36129 w 42657"/>
                <a:gd name="connsiteY1" fmla="*/ 2 h 10727"/>
                <a:gd name="connsiteX2" fmla="*/ 33224 w 42657"/>
                <a:gd name="connsiteY2" fmla="*/ 10451 h 10727"/>
                <a:gd name="connsiteX3" fmla="*/ 30427 w 42657"/>
                <a:gd name="connsiteY3" fmla="*/ 616 h 10727"/>
                <a:gd name="connsiteX4" fmla="*/ 27508 w 42657"/>
                <a:gd name="connsiteY4" fmla="*/ 10635 h 10727"/>
                <a:gd name="connsiteX5" fmla="*/ 24684 w 42657"/>
                <a:gd name="connsiteY5" fmla="*/ 616 h 10727"/>
                <a:gd name="connsiteX6" fmla="*/ 21860 w 42657"/>
                <a:gd name="connsiteY6" fmla="*/ 10727 h 10727"/>
                <a:gd name="connsiteX7" fmla="*/ 18995 w 42657"/>
                <a:gd name="connsiteY7" fmla="*/ 432 h 10727"/>
                <a:gd name="connsiteX8" fmla="*/ 16117 w 42657"/>
                <a:gd name="connsiteY8" fmla="*/ 10360 h 10727"/>
                <a:gd name="connsiteX9" fmla="*/ 13308 w 42657"/>
                <a:gd name="connsiteY9" fmla="*/ 248 h 10727"/>
                <a:gd name="connsiteX10" fmla="*/ 10362 w 42657"/>
                <a:gd name="connsiteY10" fmla="*/ 10175 h 10727"/>
                <a:gd name="connsiteX11" fmla="*/ 7563 w 42657"/>
                <a:gd name="connsiteY11" fmla="*/ 248 h 10727"/>
                <a:gd name="connsiteX12" fmla="*/ 4703 w 42657"/>
                <a:gd name="connsiteY12" fmla="*/ 10355 h 10727"/>
                <a:gd name="connsiteX13" fmla="*/ 0 w 42657"/>
                <a:gd name="connsiteY13" fmla="*/ 5723 h 10727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725 h 10728"/>
                <a:gd name="connsiteX1" fmla="*/ 36129 w 42708"/>
                <a:gd name="connsiteY1" fmla="*/ 3 h 10728"/>
                <a:gd name="connsiteX2" fmla="*/ 33224 w 42708"/>
                <a:gd name="connsiteY2" fmla="*/ 10452 h 10728"/>
                <a:gd name="connsiteX3" fmla="*/ 30427 w 42708"/>
                <a:gd name="connsiteY3" fmla="*/ 617 h 10728"/>
                <a:gd name="connsiteX4" fmla="*/ 27508 w 42708"/>
                <a:gd name="connsiteY4" fmla="*/ 10636 h 10728"/>
                <a:gd name="connsiteX5" fmla="*/ 24684 w 42708"/>
                <a:gd name="connsiteY5" fmla="*/ 617 h 10728"/>
                <a:gd name="connsiteX6" fmla="*/ 21860 w 42708"/>
                <a:gd name="connsiteY6" fmla="*/ 10728 h 10728"/>
                <a:gd name="connsiteX7" fmla="*/ 18995 w 42708"/>
                <a:gd name="connsiteY7" fmla="*/ 433 h 10728"/>
                <a:gd name="connsiteX8" fmla="*/ 16117 w 42708"/>
                <a:gd name="connsiteY8" fmla="*/ 10361 h 10728"/>
                <a:gd name="connsiteX9" fmla="*/ 13308 w 42708"/>
                <a:gd name="connsiteY9" fmla="*/ 249 h 10728"/>
                <a:gd name="connsiteX10" fmla="*/ 10362 w 42708"/>
                <a:gd name="connsiteY10" fmla="*/ 10176 h 10728"/>
                <a:gd name="connsiteX11" fmla="*/ 7563 w 42708"/>
                <a:gd name="connsiteY11" fmla="*/ 249 h 10728"/>
                <a:gd name="connsiteX12" fmla="*/ 4703 w 42708"/>
                <a:gd name="connsiteY12" fmla="*/ 10356 h 10728"/>
                <a:gd name="connsiteX13" fmla="*/ 0 w 42708"/>
                <a:gd name="connsiteY13" fmla="*/ 5724 h 10728"/>
                <a:gd name="connsiteX0" fmla="*/ 42708 w 42708"/>
                <a:gd name="connsiteY0" fmla="*/ 5837 h 10840"/>
                <a:gd name="connsiteX1" fmla="*/ 41594 w 42708"/>
                <a:gd name="connsiteY1" fmla="*/ 5562 h 10840"/>
                <a:gd name="connsiteX2" fmla="*/ 36129 w 42708"/>
                <a:gd name="connsiteY2" fmla="*/ 115 h 10840"/>
                <a:gd name="connsiteX3" fmla="*/ 33224 w 42708"/>
                <a:gd name="connsiteY3" fmla="*/ 10564 h 10840"/>
                <a:gd name="connsiteX4" fmla="*/ 30427 w 42708"/>
                <a:gd name="connsiteY4" fmla="*/ 729 h 10840"/>
                <a:gd name="connsiteX5" fmla="*/ 27508 w 42708"/>
                <a:gd name="connsiteY5" fmla="*/ 10748 h 10840"/>
                <a:gd name="connsiteX6" fmla="*/ 24684 w 42708"/>
                <a:gd name="connsiteY6" fmla="*/ 729 h 10840"/>
                <a:gd name="connsiteX7" fmla="*/ 21860 w 42708"/>
                <a:gd name="connsiteY7" fmla="*/ 10840 h 10840"/>
                <a:gd name="connsiteX8" fmla="*/ 18995 w 42708"/>
                <a:gd name="connsiteY8" fmla="*/ 545 h 10840"/>
                <a:gd name="connsiteX9" fmla="*/ 16117 w 42708"/>
                <a:gd name="connsiteY9" fmla="*/ 10473 h 10840"/>
                <a:gd name="connsiteX10" fmla="*/ 13308 w 42708"/>
                <a:gd name="connsiteY10" fmla="*/ 361 h 10840"/>
                <a:gd name="connsiteX11" fmla="*/ 10362 w 42708"/>
                <a:gd name="connsiteY11" fmla="*/ 10288 h 10840"/>
                <a:gd name="connsiteX12" fmla="*/ 7563 w 42708"/>
                <a:gd name="connsiteY12" fmla="*/ 361 h 10840"/>
                <a:gd name="connsiteX13" fmla="*/ 4703 w 42708"/>
                <a:gd name="connsiteY13" fmla="*/ 10468 h 10840"/>
                <a:gd name="connsiteX14" fmla="*/ 0 w 42708"/>
                <a:gd name="connsiteY14" fmla="*/ 5836 h 10840"/>
                <a:gd name="connsiteX0" fmla="*/ 42708 w 42708"/>
                <a:gd name="connsiteY0" fmla="*/ 5855 h 10858"/>
                <a:gd name="connsiteX1" fmla="*/ 41594 w 42708"/>
                <a:gd name="connsiteY1" fmla="*/ 5580 h 10858"/>
                <a:gd name="connsiteX2" fmla="*/ 40734 w 42708"/>
                <a:gd name="connsiteY2" fmla="*/ 5371 h 10858"/>
                <a:gd name="connsiteX3" fmla="*/ 36129 w 42708"/>
                <a:gd name="connsiteY3" fmla="*/ 133 h 10858"/>
                <a:gd name="connsiteX4" fmla="*/ 33224 w 42708"/>
                <a:gd name="connsiteY4" fmla="*/ 10582 h 10858"/>
                <a:gd name="connsiteX5" fmla="*/ 30427 w 42708"/>
                <a:gd name="connsiteY5" fmla="*/ 747 h 10858"/>
                <a:gd name="connsiteX6" fmla="*/ 27508 w 42708"/>
                <a:gd name="connsiteY6" fmla="*/ 10766 h 10858"/>
                <a:gd name="connsiteX7" fmla="*/ 24684 w 42708"/>
                <a:gd name="connsiteY7" fmla="*/ 747 h 10858"/>
                <a:gd name="connsiteX8" fmla="*/ 21860 w 42708"/>
                <a:gd name="connsiteY8" fmla="*/ 10858 h 10858"/>
                <a:gd name="connsiteX9" fmla="*/ 18995 w 42708"/>
                <a:gd name="connsiteY9" fmla="*/ 563 h 10858"/>
                <a:gd name="connsiteX10" fmla="*/ 16117 w 42708"/>
                <a:gd name="connsiteY10" fmla="*/ 10491 h 10858"/>
                <a:gd name="connsiteX11" fmla="*/ 13308 w 42708"/>
                <a:gd name="connsiteY11" fmla="*/ 379 h 10858"/>
                <a:gd name="connsiteX12" fmla="*/ 10362 w 42708"/>
                <a:gd name="connsiteY12" fmla="*/ 10306 h 10858"/>
                <a:gd name="connsiteX13" fmla="*/ 7563 w 42708"/>
                <a:gd name="connsiteY13" fmla="*/ 379 h 10858"/>
                <a:gd name="connsiteX14" fmla="*/ 4703 w 42708"/>
                <a:gd name="connsiteY14" fmla="*/ 10486 h 10858"/>
                <a:gd name="connsiteX15" fmla="*/ 0 w 42708"/>
                <a:gd name="connsiteY15" fmla="*/ 5854 h 10858"/>
                <a:gd name="connsiteX0" fmla="*/ 42708 w 42708"/>
                <a:gd name="connsiteY0" fmla="*/ 5831 h 10834"/>
                <a:gd name="connsiteX1" fmla="*/ 41594 w 42708"/>
                <a:gd name="connsiteY1" fmla="*/ 5556 h 10834"/>
                <a:gd name="connsiteX2" fmla="*/ 40734 w 42708"/>
                <a:gd name="connsiteY2" fmla="*/ 5347 h 10834"/>
                <a:gd name="connsiteX3" fmla="*/ 36129 w 42708"/>
                <a:gd name="connsiteY3" fmla="*/ 109 h 10834"/>
                <a:gd name="connsiteX4" fmla="*/ 33224 w 42708"/>
                <a:gd name="connsiteY4" fmla="*/ 10558 h 10834"/>
                <a:gd name="connsiteX5" fmla="*/ 30427 w 42708"/>
                <a:gd name="connsiteY5" fmla="*/ 723 h 10834"/>
                <a:gd name="connsiteX6" fmla="*/ 27508 w 42708"/>
                <a:gd name="connsiteY6" fmla="*/ 10742 h 10834"/>
                <a:gd name="connsiteX7" fmla="*/ 24684 w 42708"/>
                <a:gd name="connsiteY7" fmla="*/ 723 h 10834"/>
                <a:gd name="connsiteX8" fmla="*/ 21860 w 42708"/>
                <a:gd name="connsiteY8" fmla="*/ 10834 h 10834"/>
                <a:gd name="connsiteX9" fmla="*/ 18995 w 42708"/>
                <a:gd name="connsiteY9" fmla="*/ 539 h 10834"/>
                <a:gd name="connsiteX10" fmla="*/ 16117 w 42708"/>
                <a:gd name="connsiteY10" fmla="*/ 10467 h 10834"/>
                <a:gd name="connsiteX11" fmla="*/ 13308 w 42708"/>
                <a:gd name="connsiteY11" fmla="*/ 355 h 10834"/>
                <a:gd name="connsiteX12" fmla="*/ 10362 w 42708"/>
                <a:gd name="connsiteY12" fmla="*/ 10282 h 10834"/>
                <a:gd name="connsiteX13" fmla="*/ 7563 w 42708"/>
                <a:gd name="connsiteY13" fmla="*/ 355 h 10834"/>
                <a:gd name="connsiteX14" fmla="*/ 4703 w 42708"/>
                <a:gd name="connsiteY14" fmla="*/ 10462 h 10834"/>
                <a:gd name="connsiteX15" fmla="*/ 0 w 42708"/>
                <a:gd name="connsiteY15" fmla="*/ 5830 h 10834"/>
                <a:gd name="connsiteX0" fmla="*/ 42708 w 42708"/>
                <a:gd name="connsiteY0" fmla="*/ 5831 h 10834"/>
                <a:gd name="connsiteX1" fmla="*/ 40734 w 42708"/>
                <a:gd name="connsiteY1" fmla="*/ 5347 h 10834"/>
                <a:gd name="connsiteX2" fmla="*/ 36129 w 42708"/>
                <a:gd name="connsiteY2" fmla="*/ 109 h 10834"/>
                <a:gd name="connsiteX3" fmla="*/ 33224 w 42708"/>
                <a:gd name="connsiteY3" fmla="*/ 10558 h 10834"/>
                <a:gd name="connsiteX4" fmla="*/ 30427 w 42708"/>
                <a:gd name="connsiteY4" fmla="*/ 723 h 10834"/>
                <a:gd name="connsiteX5" fmla="*/ 27508 w 42708"/>
                <a:gd name="connsiteY5" fmla="*/ 10742 h 10834"/>
                <a:gd name="connsiteX6" fmla="*/ 24684 w 42708"/>
                <a:gd name="connsiteY6" fmla="*/ 723 h 10834"/>
                <a:gd name="connsiteX7" fmla="*/ 21860 w 42708"/>
                <a:gd name="connsiteY7" fmla="*/ 10834 h 10834"/>
                <a:gd name="connsiteX8" fmla="*/ 18995 w 42708"/>
                <a:gd name="connsiteY8" fmla="*/ 539 h 10834"/>
                <a:gd name="connsiteX9" fmla="*/ 16117 w 42708"/>
                <a:gd name="connsiteY9" fmla="*/ 10467 h 10834"/>
                <a:gd name="connsiteX10" fmla="*/ 13308 w 42708"/>
                <a:gd name="connsiteY10" fmla="*/ 355 h 10834"/>
                <a:gd name="connsiteX11" fmla="*/ 10362 w 42708"/>
                <a:gd name="connsiteY11" fmla="*/ 10282 h 10834"/>
                <a:gd name="connsiteX12" fmla="*/ 7563 w 42708"/>
                <a:gd name="connsiteY12" fmla="*/ 355 h 10834"/>
                <a:gd name="connsiteX13" fmla="*/ 4703 w 42708"/>
                <a:gd name="connsiteY13" fmla="*/ 10462 h 10834"/>
                <a:gd name="connsiteX14" fmla="*/ 0 w 42708"/>
                <a:gd name="connsiteY14" fmla="*/ 5830 h 10834"/>
                <a:gd name="connsiteX0" fmla="*/ 40734 w 40734"/>
                <a:gd name="connsiteY0" fmla="*/ 5347 h 10834"/>
                <a:gd name="connsiteX1" fmla="*/ 36129 w 40734"/>
                <a:gd name="connsiteY1" fmla="*/ 109 h 10834"/>
                <a:gd name="connsiteX2" fmla="*/ 33224 w 40734"/>
                <a:gd name="connsiteY2" fmla="*/ 10558 h 10834"/>
                <a:gd name="connsiteX3" fmla="*/ 30427 w 40734"/>
                <a:gd name="connsiteY3" fmla="*/ 723 h 10834"/>
                <a:gd name="connsiteX4" fmla="*/ 27508 w 40734"/>
                <a:gd name="connsiteY4" fmla="*/ 10742 h 10834"/>
                <a:gd name="connsiteX5" fmla="*/ 24684 w 40734"/>
                <a:gd name="connsiteY5" fmla="*/ 723 h 10834"/>
                <a:gd name="connsiteX6" fmla="*/ 21860 w 40734"/>
                <a:gd name="connsiteY6" fmla="*/ 10834 h 10834"/>
                <a:gd name="connsiteX7" fmla="*/ 18995 w 40734"/>
                <a:gd name="connsiteY7" fmla="*/ 539 h 10834"/>
                <a:gd name="connsiteX8" fmla="*/ 16117 w 40734"/>
                <a:gd name="connsiteY8" fmla="*/ 10467 h 10834"/>
                <a:gd name="connsiteX9" fmla="*/ 13308 w 40734"/>
                <a:gd name="connsiteY9" fmla="*/ 355 h 10834"/>
                <a:gd name="connsiteX10" fmla="*/ 10362 w 40734"/>
                <a:gd name="connsiteY10" fmla="*/ 10282 h 10834"/>
                <a:gd name="connsiteX11" fmla="*/ 7563 w 40734"/>
                <a:gd name="connsiteY11" fmla="*/ 355 h 10834"/>
                <a:gd name="connsiteX12" fmla="*/ 4703 w 40734"/>
                <a:gd name="connsiteY12" fmla="*/ 10462 h 10834"/>
                <a:gd name="connsiteX13" fmla="*/ 0 w 40734"/>
                <a:gd name="connsiteY13" fmla="*/ 5830 h 10834"/>
                <a:gd name="connsiteX0" fmla="*/ 40734 w 40734"/>
                <a:gd name="connsiteY0" fmla="*/ 5356 h 10843"/>
                <a:gd name="connsiteX1" fmla="*/ 36129 w 40734"/>
                <a:gd name="connsiteY1" fmla="*/ 118 h 10843"/>
                <a:gd name="connsiteX2" fmla="*/ 33224 w 40734"/>
                <a:gd name="connsiteY2" fmla="*/ 10567 h 10843"/>
                <a:gd name="connsiteX3" fmla="*/ 30427 w 40734"/>
                <a:gd name="connsiteY3" fmla="*/ 732 h 10843"/>
                <a:gd name="connsiteX4" fmla="*/ 27508 w 40734"/>
                <a:gd name="connsiteY4" fmla="*/ 10751 h 10843"/>
                <a:gd name="connsiteX5" fmla="*/ 24684 w 40734"/>
                <a:gd name="connsiteY5" fmla="*/ 732 h 10843"/>
                <a:gd name="connsiteX6" fmla="*/ 21860 w 40734"/>
                <a:gd name="connsiteY6" fmla="*/ 10843 h 10843"/>
                <a:gd name="connsiteX7" fmla="*/ 18995 w 40734"/>
                <a:gd name="connsiteY7" fmla="*/ 548 h 10843"/>
                <a:gd name="connsiteX8" fmla="*/ 16117 w 40734"/>
                <a:gd name="connsiteY8" fmla="*/ 10476 h 10843"/>
                <a:gd name="connsiteX9" fmla="*/ 13308 w 40734"/>
                <a:gd name="connsiteY9" fmla="*/ 364 h 10843"/>
                <a:gd name="connsiteX10" fmla="*/ 10362 w 40734"/>
                <a:gd name="connsiteY10" fmla="*/ 10291 h 10843"/>
                <a:gd name="connsiteX11" fmla="*/ 7563 w 40734"/>
                <a:gd name="connsiteY11" fmla="*/ 364 h 10843"/>
                <a:gd name="connsiteX12" fmla="*/ 4703 w 40734"/>
                <a:gd name="connsiteY12" fmla="*/ 10471 h 10843"/>
                <a:gd name="connsiteX13" fmla="*/ 0 w 40734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4327 w 44327"/>
                <a:gd name="connsiteY0" fmla="*/ 5356 h 10843"/>
                <a:gd name="connsiteX1" fmla="*/ 36129 w 44327"/>
                <a:gd name="connsiteY1" fmla="*/ 118 h 10843"/>
                <a:gd name="connsiteX2" fmla="*/ 33224 w 44327"/>
                <a:gd name="connsiteY2" fmla="*/ 10567 h 10843"/>
                <a:gd name="connsiteX3" fmla="*/ 30427 w 44327"/>
                <a:gd name="connsiteY3" fmla="*/ 732 h 10843"/>
                <a:gd name="connsiteX4" fmla="*/ 27508 w 44327"/>
                <a:gd name="connsiteY4" fmla="*/ 10751 h 10843"/>
                <a:gd name="connsiteX5" fmla="*/ 24684 w 44327"/>
                <a:gd name="connsiteY5" fmla="*/ 732 h 10843"/>
                <a:gd name="connsiteX6" fmla="*/ 21860 w 44327"/>
                <a:gd name="connsiteY6" fmla="*/ 10843 h 10843"/>
                <a:gd name="connsiteX7" fmla="*/ 18995 w 44327"/>
                <a:gd name="connsiteY7" fmla="*/ 548 h 10843"/>
                <a:gd name="connsiteX8" fmla="*/ 16117 w 44327"/>
                <a:gd name="connsiteY8" fmla="*/ 10476 h 10843"/>
                <a:gd name="connsiteX9" fmla="*/ 13308 w 44327"/>
                <a:gd name="connsiteY9" fmla="*/ 364 h 10843"/>
                <a:gd name="connsiteX10" fmla="*/ 10362 w 44327"/>
                <a:gd name="connsiteY10" fmla="*/ 10291 h 10843"/>
                <a:gd name="connsiteX11" fmla="*/ 7563 w 44327"/>
                <a:gd name="connsiteY11" fmla="*/ 364 h 10843"/>
                <a:gd name="connsiteX12" fmla="*/ 4703 w 44327"/>
                <a:gd name="connsiteY12" fmla="*/ 10471 h 10843"/>
                <a:gd name="connsiteX13" fmla="*/ 0 w 44327"/>
                <a:gd name="connsiteY13" fmla="*/ 5839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  <a:gd name="connsiteX0" fmla="*/ 47717 w 47717"/>
                <a:gd name="connsiteY0" fmla="*/ 5356 h 10843"/>
                <a:gd name="connsiteX1" fmla="*/ 39519 w 47717"/>
                <a:gd name="connsiteY1" fmla="*/ 118 h 10843"/>
                <a:gd name="connsiteX2" fmla="*/ 36614 w 47717"/>
                <a:gd name="connsiteY2" fmla="*/ 10567 h 10843"/>
                <a:gd name="connsiteX3" fmla="*/ 33817 w 47717"/>
                <a:gd name="connsiteY3" fmla="*/ 732 h 10843"/>
                <a:gd name="connsiteX4" fmla="*/ 30898 w 47717"/>
                <a:gd name="connsiteY4" fmla="*/ 10751 h 10843"/>
                <a:gd name="connsiteX5" fmla="*/ 28074 w 47717"/>
                <a:gd name="connsiteY5" fmla="*/ 732 h 10843"/>
                <a:gd name="connsiteX6" fmla="*/ 25250 w 47717"/>
                <a:gd name="connsiteY6" fmla="*/ 10843 h 10843"/>
                <a:gd name="connsiteX7" fmla="*/ 22385 w 47717"/>
                <a:gd name="connsiteY7" fmla="*/ 548 h 10843"/>
                <a:gd name="connsiteX8" fmla="*/ 19507 w 47717"/>
                <a:gd name="connsiteY8" fmla="*/ 10476 h 10843"/>
                <a:gd name="connsiteX9" fmla="*/ 16698 w 47717"/>
                <a:gd name="connsiteY9" fmla="*/ 364 h 10843"/>
                <a:gd name="connsiteX10" fmla="*/ 13752 w 47717"/>
                <a:gd name="connsiteY10" fmla="*/ 10291 h 10843"/>
                <a:gd name="connsiteX11" fmla="*/ 10953 w 47717"/>
                <a:gd name="connsiteY11" fmla="*/ 364 h 10843"/>
                <a:gd name="connsiteX12" fmla="*/ 8093 w 47717"/>
                <a:gd name="connsiteY12" fmla="*/ 10471 h 10843"/>
                <a:gd name="connsiteX13" fmla="*/ 0 w 47717"/>
                <a:gd name="connsiteY13" fmla="*/ 5630 h 1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7" h="10843">
                  <a:moveTo>
                    <a:pt x="47717" y="5356"/>
                  </a:moveTo>
                  <a:cubicBezTo>
                    <a:pt x="40127" y="5286"/>
                    <a:pt x="40762" y="-925"/>
                    <a:pt x="39519" y="118"/>
                  </a:cubicBezTo>
                  <a:cubicBezTo>
                    <a:pt x="37973" y="277"/>
                    <a:pt x="37564" y="10569"/>
                    <a:pt x="36614" y="10567"/>
                  </a:cubicBezTo>
                  <a:cubicBezTo>
                    <a:pt x="35200" y="10629"/>
                    <a:pt x="35217" y="670"/>
                    <a:pt x="33817" y="732"/>
                  </a:cubicBezTo>
                  <a:cubicBezTo>
                    <a:pt x="32317" y="763"/>
                    <a:pt x="32317" y="10720"/>
                    <a:pt x="30898" y="10751"/>
                  </a:cubicBezTo>
                  <a:cubicBezTo>
                    <a:pt x="29459" y="10875"/>
                    <a:pt x="29495" y="748"/>
                    <a:pt x="28074" y="732"/>
                  </a:cubicBezTo>
                  <a:cubicBezTo>
                    <a:pt x="26667" y="900"/>
                    <a:pt x="26621" y="10766"/>
                    <a:pt x="25250" y="10843"/>
                  </a:cubicBezTo>
                  <a:cubicBezTo>
                    <a:pt x="23777" y="10692"/>
                    <a:pt x="23772" y="594"/>
                    <a:pt x="22385" y="548"/>
                  </a:cubicBezTo>
                  <a:cubicBezTo>
                    <a:pt x="20908" y="580"/>
                    <a:pt x="20873" y="10414"/>
                    <a:pt x="19507" y="10476"/>
                  </a:cubicBezTo>
                  <a:cubicBezTo>
                    <a:pt x="18075" y="10536"/>
                    <a:pt x="18084" y="394"/>
                    <a:pt x="16698" y="364"/>
                  </a:cubicBezTo>
                  <a:cubicBezTo>
                    <a:pt x="15243" y="426"/>
                    <a:pt x="15158" y="10445"/>
                    <a:pt x="13752" y="10291"/>
                  </a:cubicBezTo>
                  <a:cubicBezTo>
                    <a:pt x="12292" y="10413"/>
                    <a:pt x="12330" y="518"/>
                    <a:pt x="10953" y="364"/>
                  </a:cubicBezTo>
                  <a:cubicBezTo>
                    <a:pt x="9520" y="210"/>
                    <a:pt x="9542" y="10410"/>
                    <a:pt x="8093" y="10471"/>
                  </a:cubicBezTo>
                  <a:cubicBezTo>
                    <a:pt x="6669" y="10504"/>
                    <a:pt x="7971" y="5286"/>
                    <a:pt x="0" y="5630"/>
                  </a:cubicBezTo>
                </a:path>
              </a:pathLst>
            </a:cu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1895040" y="2301819"/>
              <a:ext cx="0" cy="65243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838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27919</TotalTime>
  <Words>316</Words>
  <Application>Microsoft Macintosh PowerPoint</Application>
  <PresentationFormat>On-screen Show (4:3)</PresentationFormat>
  <Paragraphs>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Standarddesign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theory to relate the material properties to the spectra</vt:lpstr>
    </vt:vector>
  </TitlesOfParts>
  <Company>MPI-K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Selim Jochim</dc:creator>
  <cp:lastModifiedBy>M.W.Haverkort</cp:lastModifiedBy>
  <cp:revision>587</cp:revision>
  <cp:lastPrinted>2017-10-03T11:18:13Z</cp:lastPrinted>
  <dcterms:created xsi:type="dcterms:W3CDTF">2011-04-28T13:20:18Z</dcterms:created>
  <dcterms:modified xsi:type="dcterms:W3CDTF">2022-10-09T19:19:39Z</dcterms:modified>
</cp:coreProperties>
</file>